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3"/>
    <p:sldId id="258" r:id="rId4"/>
    <p:sldId id="260" r:id="rId5"/>
    <p:sldId id="272" r:id="rId6"/>
    <p:sldId id="273" r:id="rId7"/>
    <p:sldId id="274" r:id="rId8"/>
    <p:sldId id="275" r:id="rId9"/>
    <p:sldId id="276" r:id="rId10"/>
    <p:sldId id="277" r:id="rId11"/>
    <p:sldId id="278" r:id="rId12"/>
    <p:sldId id="279" r:id="rId13"/>
    <p:sldId id="259" r:id="rId14"/>
    <p:sldId id="26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bg2"/>
        </a:solidFill>
        <a:effectLst/>
      </p:bgPr>
    </p:bg>
    <p:spTree>
      <p:nvGrpSpPr>
        <p:cNvPr id="1" name=""/>
        <p:cNvGrpSpPr/>
        <p:nvPr/>
      </p:nvGrpSpPr>
      <p:grpSpPr>
        <a:xfrm>
          <a:off x="0" y="0"/>
          <a:ext cx="0" cy="0"/>
          <a:chOff x="0" y="0"/>
          <a:chExt cx="0" cy="0"/>
        </a:xfrm>
      </p:grpSpPr>
      <p:sp>
        <p:nvSpPr>
          <p:cNvPr id="15" name="任意多边形 14"/>
          <p:cNvSpPr/>
          <p:nvPr>
            <p:custDataLst>
              <p:tags r:id="rId2"/>
            </p:custDataLst>
          </p:nvPr>
        </p:nvSpPr>
        <p:spPr>
          <a:xfrm>
            <a:off x="-14605" y="0"/>
            <a:ext cx="6006465" cy="6858000"/>
          </a:xfrm>
          <a:custGeom>
            <a:avLst/>
            <a:gdLst/>
            <a:ahLst/>
            <a:cxnLst>
              <a:cxn ang="3">
                <a:pos x="hc" y="t"/>
              </a:cxn>
              <a:cxn ang="cd2">
                <a:pos x="l" y="vc"/>
              </a:cxn>
              <a:cxn ang="cd4">
                <a:pos x="hc" y="b"/>
              </a:cxn>
              <a:cxn ang="0">
                <a:pos x="r" y="vc"/>
              </a:cxn>
            </a:cxnLst>
            <a:rect l="l" t="t" r="r" b="b"/>
            <a:pathLst>
              <a:path w="9459" h="10862">
                <a:moveTo>
                  <a:pt x="0" y="0"/>
                </a:moveTo>
                <a:lnTo>
                  <a:pt x="7595" y="0"/>
                </a:lnTo>
                <a:lnTo>
                  <a:pt x="7612" y="22"/>
                </a:lnTo>
                <a:cubicBezTo>
                  <a:pt x="8770" y="1514"/>
                  <a:pt x="9459" y="3388"/>
                  <a:pt x="9459" y="5423"/>
                </a:cubicBezTo>
                <a:cubicBezTo>
                  <a:pt x="9459" y="7458"/>
                  <a:pt x="8770" y="9332"/>
                  <a:pt x="7612" y="10824"/>
                </a:cubicBezTo>
                <a:lnTo>
                  <a:pt x="7582" y="10862"/>
                </a:lnTo>
                <a:lnTo>
                  <a:pt x="0" y="10862"/>
                </a:lnTo>
                <a:lnTo>
                  <a:pt x="0" y="0"/>
                </a:lnTo>
                <a:close/>
              </a:path>
            </a:pathLst>
          </a:custGeom>
          <a:solidFill>
            <a:schemeClr val="bg2"/>
          </a:solidFill>
          <a:ln>
            <a:noFill/>
          </a:ln>
          <a:effectLst>
            <a:outerShdw blurRad="4953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cs typeface="MiSans Normal" panose="00000500000000000000" charset="-122"/>
            </a:endParaRPr>
          </a:p>
        </p:txBody>
      </p:sp>
      <p:sp>
        <p:nvSpPr>
          <p:cNvPr id="12" name="任意多边形 11"/>
          <p:cNvSpPr/>
          <p:nvPr>
            <p:custDataLst>
              <p:tags r:id="rId3"/>
            </p:custDataLst>
          </p:nvPr>
        </p:nvSpPr>
        <p:spPr>
          <a:xfrm rot="16200000">
            <a:off x="-1383662" y="1369058"/>
            <a:ext cx="6857999" cy="411988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858" h="6488">
                <a:moveTo>
                  <a:pt x="0" y="0"/>
                </a:moveTo>
                <a:lnTo>
                  <a:pt x="10858" y="0"/>
                </a:lnTo>
                <a:lnTo>
                  <a:pt x="10858" y="2789"/>
                </a:lnTo>
                <a:lnTo>
                  <a:pt x="10834" y="2850"/>
                </a:lnTo>
                <a:cubicBezTo>
                  <a:pt x="9962" y="4984"/>
                  <a:pt x="7865" y="6488"/>
                  <a:pt x="5417" y="6488"/>
                </a:cubicBezTo>
                <a:cubicBezTo>
                  <a:pt x="2982" y="6488"/>
                  <a:pt x="895" y="5001"/>
                  <a:pt x="15" y="2885"/>
                </a:cubicBezTo>
                <a:lnTo>
                  <a:pt x="0" y="2849"/>
                </a:lnTo>
                <a:lnTo>
                  <a:pt x="0" y="0"/>
                </a:lnTo>
                <a:close/>
              </a:path>
            </a:pathLst>
          </a:custGeom>
          <a:solidFill>
            <a:schemeClr val="bg2"/>
          </a:solidFill>
          <a:ln>
            <a:noFill/>
          </a:ln>
          <a:effectLst>
            <a:outerShdw blurRad="495300" dist="1524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solidFill>
                <a:schemeClr val="lt1"/>
              </a:solidFill>
              <a:cs typeface="MiSans Normal" panose="00000500000000000000" charset="-122"/>
            </a:endParaRPr>
          </a:p>
        </p:txBody>
      </p:sp>
      <p:sp>
        <p:nvSpPr>
          <p:cNvPr id="11" name="任意多边形 10"/>
          <p:cNvSpPr/>
          <p:nvPr>
            <p:custDataLst>
              <p:tags r:id="rId4"/>
            </p:custDataLst>
          </p:nvPr>
        </p:nvSpPr>
        <p:spPr>
          <a:xfrm rot="16200000">
            <a:off x="-1331245" y="2313346"/>
            <a:ext cx="4864351" cy="223107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660" h="3514">
                <a:moveTo>
                  <a:pt x="0" y="0"/>
                </a:moveTo>
                <a:lnTo>
                  <a:pt x="7660" y="0"/>
                </a:lnTo>
                <a:lnTo>
                  <a:pt x="7659" y="14"/>
                </a:lnTo>
                <a:cubicBezTo>
                  <a:pt x="7485" y="1975"/>
                  <a:pt x="5837" y="3514"/>
                  <a:pt x="3830" y="3514"/>
                </a:cubicBezTo>
                <a:cubicBezTo>
                  <a:pt x="1822" y="3514"/>
                  <a:pt x="173" y="1974"/>
                  <a:pt x="1" y="10"/>
                </a:cubicBezTo>
                <a:lnTo>
                  <a:pt x="0" y="0"/>
                </a:lnTo>
                <a:close/>
              </a:path>
            </a:pathLst>
          </a:custGeom>
          <a:solidFill>
            <a:schemeClr val="bg2"/>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25" name="圆角矩形 24"/>
          <p:cNvSpPr/>
          <p:nvPr>
            <p:custDataLst>
              <p:tags r:id="rId5"/>
            </p:custDataLst>
          </p:nvPr>
        </p:nvSpPr>
        <p:spPr>
          <a:xfrm rot="10800000">
            <a:off x="5155565" y="3855720"/>
            <a:ext cx="5383530" cy="111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MiSans Normal" panose="00000500000000000000" charset="-122"/>
            </a:endParaRPr>
          </a:p>
        </p:txBody>
      </p:sp>
      <p:cxnSp>
        <p:nvCxnSpPr>
          <p:cNvPr id="10" name="直接连接符 9"/>
          <p:cNvCxnSpPr/>
          <p:nvPr>
            <p:custDataLst>
              <p:tags r:id="rId6"/>
            </p:custDataLst>
          </p:nvPr>
        </p:nvCxnSpPr>
        <p:spPr>
          <a:xfrm>
            <a:off x="11197590" y="3002915"/>
            <a:ext cx="215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7"/>
            </p:custDataLst>
          </p:nvPr>
        </p:nvCxnSpPr>
        <p:spPr>
          <a:xfrm>
            <a:off x="11305540" y="1934210"/>
            <a:ext cx="0" cy="59499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11305540" y="3476625"/>
            <a:ext cx="0" cy="63690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9"/>
            </p:custDataLst>
          </p:nvPr>
        </p:nvSpPr>
        <p:spPr>
          <a:xfrm>
            <a:off x="10027285" y="4343400"/>
            <a:ext cx="538480" cy="53848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cs typeface="MiSans Normal" panose="00000500000000000000" charset="-122"/>
            </a:endParaRPr>
          </a:p>
        </p:txBody>
      </p:sp>
      <p:sp>
        <p:nvSpPr>
          <p:cNvPr id="21" name="椭圆 20"/>
          <p:cNvSpPr/>
          <p:nvPr>
            <p:custDataLst>
              <p:tags r:id="rId10"/>
            </p:custDataLst>
          </p:nvPr>
        </p:nvSpPr>
        <p:spPr>
          <a:xfrm>
            <a:off x="10133965" y="4450080"/>
            <a:ext cx="325120" cy="325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lnSpcReduction="20000"/>
          </a:bodyPr>
          <a:lstStyle/>
          <a:p>
            <a:pPr algn="ctr"/>
            <a:endParaRPr lang="zh-CN" altLang="en-US">
              <a:cs typeface="MiSans Normal" panose="00000500000000000000" charset="-122"/>
            </a:endParaRPr>
          </a:p>
        </p:txBody>
      </p:sp>
      <p:sp>
        <p:nvSpPr>
          <p:cNvPr id="90" name="向下箭头"/>
          <p:cNvSpPr/>
          <p:nvPr>
            <p:custDataLst>
              <p:tags r:id="rId11"/>
            </p:custDataLst>
          </p:nvPr>
        </p:nvSpPr>
        <p:spPr>
          <a:xfrm>
            <a:off x="10238105" y="4542790"/>
            <a:ext cx="118745" cy="139700"/>
          </a:xfrm>
          <a:custGeom>
            <a:avLst/>
            <a:gdLst>
              <a:gd name="connsiteX0" fmla="*/ 222512 w 477622"/>
              <a:gd name="connsiteY0" fmla="*/ 0 h 559381"/>
              <a:gd name="connsiteX1" fmla="*/ 258512 w 477622"/>
              <a:gd name="connsiteY1" fmla="*/ 0 h 559381"/>
              <a:gd name="connsiteX2" fmla="*/ 258512 w 477622"/>
              <a:gd name="connsiteY2" fmla="*/ 488296 h 559381"/>
              <a:gd name="connsiteX3" fmla="*/ 452168 w 477622"/>
              <a:gd name="connsiteY3" fmla="*/ 294641 h 559381"/>
              <a:gd name="connsiteX4" fmla="*/ 477622 w 477622"/>
              <a:gd name="connsiteY4" fmla="*/ 320096 h 559381"/>
              <a:gd name="connsiteX5" fmla="*/ 264266 w 477622"/>
              <a:gd name="connsiteY5" fmla="*/ 533452 h 559381"/>
              <a:gd name="connsiteX6" fmla="*/ 264740 w 477622"/>
              <a:gd name="connsiteY6" fmla="*/ 533926 h 559381"/>
              <a:gd name="connsiteX7" fmla="*/ 239284 w 477622"/>
              <a:gd name="connsiteY7" fmla="*/ 559381 h 559381"/>
              <a:gd name="connsiteX8" fmla="*/ 238812 w 477622"/>
              <a:gd name="connsiteY8" fmla="*/ 558908 h 559381"/>
              <a:gd name="connsiteX9" fmla="*/ 238338 w 477622"/>
              <a:gd name="connsiteY9" fmla="*/ 559381 h 559381"/>
              <a:gd name="connsiteX10" fmla="*/ 212882 w 477622"/>
              <a:gd name="connsiteY10" fmla="*/ 533926 h 559381"/>
              <a:gd name="connsiteX11" fmla="*/ 213356 w 477622"/>
              <a:gd name="connsiteY11" fmla="*/ 533452 h 559381"/>
              <a:gd name="connsiteX12" fmla="*/ 0 w 477622"/>
              <a:gd name="connsiteY12" fmla="*/ 320096 h 559381"/>
              <a:gd name="connsiteX13" fmla="*/ 25456 w 477622"/>
              <a:gd name="connsiteY13" fmla="*/ 294641 h 559381"/>
              <a:gd name="connsiteX14" fmla="*/ 222512 w 477622"/>
              <a:gd name="connsiteY14" fmla="*/ 491698 h 559381"/>
              <a:gd name="connsiteX15" fmla="*/ 222512 w 477622"/>
              <a:gd name="connsiteY15" fmla="*/ 0 h 55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622" h="559381">
                <a:moveTo>
                  <a:pt x="222512" y="0"/>
                </a:moveTo>
                <a:lnTo>
                  <a:pt x="258512" y="0"/>
                </a:lnTo>
                <a:lnTo>
                  <a:pt x="258512" y="488296"/>
                </a:lnTo>
                <a:lnTo>
                  <a:pt x="452168" y="294641"/>
                </a:lnTo>
                <a:lnTo>
                  <a:pt x="477622" y="320096"/>
                </a:lnTo>
                <a:lnTo>
                  <a:pt x="264266" y="533452"/>
                </a:lnTo>
                <a:lnTo>
                  <a:pt x="264740" y="533926"/>
                </a:lnTo>
                <a:lnTo>
                  <a:pt x="239284" y="559381"/>
                </a:lnTo>
                <a:lnTo>
                  <a:pt x="238812" y="558908"/>
                </a:lnTo>
                <a:lnTo>
                  <a:pt x="238338" y="559381"/>
                </a:lnTo>
                <a:lnTo>
                  <a:pt x="212882" y="533926"/>
                </a:lnTo>
                <a:lnTo>
                  <a:pt x="213356" y="533452"/>
                </a:lnTo>
                <a:lnTo>
                  <a:pt x="0" y="320096"/>
                </a:lnTo>
                <a:lnTo>
                  <a:pt x="25456" y="294641"/>
                </a:lnTo>
                <a:lnTo>
                  <a:pt x="222512" y="491698"/>
                </a:lnTo>
                <a:lnTo>
                  <a:pt x="22251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14" name="任意多边形 13"/>
          <p:cNvSpPr/>
          <p:nvPr>
            <p:custDataLst>
              <p:tags r:id="rId12"/>
            </p:custDataLst>
          </p:nvPr>
        </p:nvSpPr>
        <p:spPr>
          <a:xfrm>
            <a:off x="8945880" y="5997575"/>
            <a:ext cx="3246120" cy="860425"/>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7" name="标题"/>
          <p:cNvSpPr txBox="1">
            <a:spLocks noGrp="1"/>
          </p:cNvSpPr>
          <p:nvPr>
            <p:ph type="title" idx="1" hasCustomPrompt="1"/>
            <p:custDataLst>
              <p:tags r:id="rId13"/>
            </p:custDataLst>
          </p:nvPr>
        </p:nvSpPr>
        <p:spPr>
          <a:xfrm>
            <a:off x="2273300" y="1901190"/>
            <a:ext cx="8413750" cy="1709420"/>
          </a:xfrm>
          <a:prstGeom prst="rect">
            <a:avLst/>
          </a:prstGeom>
          <a:noFill/>
        </p:spPr>
        <p:txBody>
          <a:bodyPr wrap="square" lIns="91440" tIns="45720" rIns="91440" bIns="45720" rtlCol="0" anchor="b" anchorCtr="0">
            <a:normAutofit/>
          </a:bodyPr>
          <a:lstStyle>
            <a:lvl1pPr marL="0" marR="0" lvl="0" algn="r"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tx1">
                    <a:lumMod val="85000"/>
                    <a:lumOff val="15000"/>
                  </a:schemeClr>
                </a:solidFill>
                <a:latin typeface="+mj-ea"/>
                <a:ea typeface="+mj-ea"/>
                <a:cs typeface="MiSans Heavy" panose="00000A00000000000000" charset="-122"/>
                <a:sym typeface="+mn-ea"/>
              </a:defRPr>
            </a:lvl1pPr>
          </a:lstStyle>
          <a:p>
            <a:pPr lvl="0" algn="r">
              <a:buClrTx/>
              <a:buSzTx/>
              <a:buFontTx/>
            </a:pPr>
            <a:r>
              <a:rPr dirty="0">
                <a:sym typeface="+mn-ea"/>
              </a:rPr>
              <a:t>单击此处编辑标题</a:t>
            </a:r>
            <a:endParaRPr dirty="0">
              <a:sym typeface="+mn-ea"/>
            </a:endParaRPr>
          </a:p>
        </p:txBody>
      </p:sp>
      <p:sp>
        <p:nvSpPr>
          <p:cNvPr id="4" name="日期占位符 3"/>
          <p:cNvSpPr>
            <a:spLocks noGrp="1"/>
          </p:cNvSpPr>
          <p:nvPr>
            <p:ph type="dt" sz="half" idx="10"/>
            <p:custDataLst>
              <p:tags r:id="rId1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18" name="署名占位符 10"/>
          <p:cNvSpPr>
            <a:spLocks noGrp="1"/>
          </p:cNvSpPr>
          <p:nvPr>
            <p:ph type="body" sz="quarter" idx="17" hasCustomPrompt="1"/>
            <p:custDataLst>
              <p:tags r:id="rId17"/>
            </p:custDataLst>
          </p:nvPr>
        </p:nvSpPr>
        <p:spPr>
          <a:xfrm>
            <a:off x="2273299" y="4275976"/>
            <a:ext cx="7589519" cy="656600"/>
          </a:xfrm>
        </p:spPr>
        <p:txBody>
          <a:bodyPr wrap="square" anchor="ctr">
            <a:normAutofit/>
          </a:bodyPr>
          <a:lstStyle>
            <a:lvl1pPr marL="0" indent="0" algn="r">
              <a:lnSpc>
                <a:spcPct val="100000"/>
              </a:lnSpc>
              <a:buNone/>
              <a:defRPr sz="2000" b="0">
                <a:solidFill>
                  <a:schemeClr val="tx1"/>
                </a:solidFill>
                <a:latin typeface="+mj-ea"/>
                <a:ea typeface="+mj-ea"/>
              </a:defRPr>
            </a:lvl1pPr>
          </a:lstStyle>
          <a:p>
            <a:pPr lvl="0"/>
            <a:r>
              <a:rPr lang="zh-CN" altLang="en-US" dirty="0"/>
              <a:t>署名</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sp>
        <p:nvSpPr>
          <p:cNvPr id="8" name="任意多边形 7"/>
          <p:cNvSpPr/>
          <p:nvPr userDrawn="1">
            <p:custDataLst>
              <p:tags r:id="rId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7" name="副标题"/>
          <p:cNvSpPr txBox="1">
            <a:spLocks noGrp="1"/>
          </p:cNvSpPr>
          <p:nvPr>
            <p:ph type="body" idx="2" hasCustomPrompt="1"/>
            <p:custDataLst>
              <p:tags r:id="rId3"/>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n-lt"/>
                <a:ea typeface="+mn-lt"/>
                <a:cs typeface="MiSans Normal" panose="00000500000000000000" charset="-122"/>
              </a:defRPr>
            </a:lvl1pPr>
          </a:lstStyle>
          <a:p>
            <a:pPr lvl="0" algn="l"/>
            <a:r>
              <a:rPr>
                <a:sym typeface="+mn-ea"/>
              </a:rPr>
              <a:t>单击此处编辑母版副标题样式</a:t>
            </a:r>
            <a:endParaRPr>
              <a:sym typeface="+mn-ea"/>
            </a:endParaRPr>
          </a:p>
        </p:txBody>
      </p:sp>
      <p:sp>
        <p:nvSpPr>
          <p:cNvPr id="6" name="标题"/>
          <p:cNvSpPr txBox="1">
            <a:spLocks noGrp="1"/>
          </p:cNvSpPr>
          <p:nvPr>
            <p:ph type="title" idx="1"/>
            <p:custDataLst>
              <p:tags r:id="rId4"/>
            </p:custDataLst>
          </p:nvPr>
        </p:nvSpPr>
        <p:spPr>
          <a:xfrm>
            <a:off x="695960" y="360000"/>
            <a:ext cx="10800080" cy="720000"/>
          </a:xfrm>
          <a:prstGeom prst="rect">
            <a:avLst/>
          </a:prstGeom>
          <a:noFill/>
        </p:spPr>
        <p:txBody>
          <a:bodyPr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a:xfrm>
            <a:off x="694055" y="6314440"/>
            <a:ext cx="2618105" cy="31686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8877300" y="6314440"/>
            <a:ext cx="2618740" cy="316865"/>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2"/>
        </a:solidFill>
        <a:effectLst/>
      </p:bgPr>
    </p:bg>
    <p:spTree>
      <p:nvGrpSpPr>
        <p:cNvPr id="1" name=""/>
        <p:cNvGrpSpPr/>
        <p:nvPr/>
      </p:nvGrpSpPr>
      <p:grpSpPr>
        <a:xfrm>
          <a:off x="0" y="0"/>
          <a:ext cx="0" cy="0"/>
          <a:chOff x="0" y="0"/>
          <a:chExt cx="0" cy="0"/>
        </a:xfrm>
      </p:grpSpPr>
      <p:sp>
        <p:nvSpPr>
          <p:cNvPr id="23" name="任意多边形 22"/>
          <p:cNvSpPr/>
          <p:nvPr userDrawn="1">
            <p:custDataLst>
              <p:tags r:id="rId2"/>
            </p:custDataLst>
          </p:nvPr>
        </p:nvSpPr>
        <p:spPr>
          <a:xfrm>
            <a:off x="-14605" y="-1"/>
            <a:ext cx="6006465" cy="6858001"/>
          </a:xfrm>
          <a:custGeom>
            <a:avLst/>
            <a:gdLst/>
            <a:ahLst/>
            <a:cxnLst>
              <a:cxn ang="3">
                <a:pos x="hc" y="t"/>
              </a:cxn>
              <a:cxn ang="cd2">
                <a:pos x="l" y="vc"/>
              </a:cxn>
              <a:cxn ang="cd4">
                <a:pos x="hc" y="b"/>
              </a:cxn>
              <a:cxn ang="0">
                <a:pos x="r" y="vc"/>
              </a:cxn>
            </a:cxnLst>
            <a:rect l="l" t="t" r="r" b="b"/>
            <a:pathLst>
              <a:path w="9459" h="10862">
                <a:moveTo>
                  <a:pt x="0" y="0"/>
                </a:moveTo>
                <a:lnTo>
                  <a:pt x="7595" y="0"/>
                </a:lnTo>
                <a:lnTo>
                  <a:pt x="7612" y="22"/>
                </a:lnTo>
                <a:cubicBezTo>
                  <a:pt x="8770" y="1514"/>
                  <a:pt x="9459" y="3388"/>
                  <a:pt x="9459" y="5423"/>
                </a:cubicBezTo>
                <a:cubicBezTo>
                  <a:pt x="9459" y="7458"/>
                  <a:pt x="8770" y="9332"/>
                  <a:pt x="7612" y="10824"/>
                </a:cubicBezTo>
                <a:lnTo>
                  <a:pt x="7582" y="10862"/>
                </a:lnTo>
                <a:lnTo>
                  <a:pt x="0" y="10862"/>
                </a:lnTo>
                <a:lnTo>
                  <a:pt x="0" y="0"/>
                </a:lnTo>
                <a:close/>
              </a:path>
            </a:pathLst>
          </a:custGeom>
          <a:solidFill>
            <a:schemeClr val="bg2"/>
          </a:solidFill>
          <a:ln>
            <a:noFill/>
          </a:ln>
          <a:effectLst>
            <a:outerShdw blurRad="4953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cs typeface="MiSans Normal" panose="00000500000000000000" charset="-122"/>
            </a:endParaRPr>
          </a:p>
        </p:txBody>
      </p:sp>
      <p:sp>
        <p:nvSpPr>
          <p:cNvPr id="24" name="任意多边形 23"/>
          <p:cNvSpPr/>
          <p:nvPr userDrawn="1">
            <p:custDataLst>
              <p:tags r:id="rId3"/>
            </p:custDataLst>
          </p:nvPr>
        </p:nvSpPr>
        <p:spPr>
          <a:xfrm rot="16200000">
            <a:off x="-1383664" y="1369058"/>
            <a:ext cx="6858000" cy="411988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858" h="6488">
                <a:moveTo>
                  <a:pt x="0" y="0"/>
                </a:moveTo>
                <a:lnTo>
                  <a:pt x="10858" y="0"/>
                </a:lnTo>
                <a:lnTo>
                  <a:pt x="10858" y="2789"/>
                </a:lnTo>
                <a:lnTo>
                  <a:pt x="10834" y="2850"/>
                </a:lnTo>
                <a:cubicBezTo>
                  <a:pt x="9962" y="4984"/>
                  <a:pt x="7865" y="6488"/>
                  <a:pt x="5417" y="6488"/>
                </a:cubicBezTo>
                <a:cubicBezTo>
                  <a:pt x="2982" y="6488"/>
                  <a:pt x="895" y="5001"/>
                  <a:pt x="15" y="2885"/>
                </a:cubicBezTo>
                <a:lnTo>
                  <a:pt x="0" y="2849"/>
                </a:lnTo>
                <a:lnTo>
                  <a:pt x="0" y="0"/>
                </a:lnTo>
                <a:close/>
              </a:path>
            </a:pathLst>
          </a:custGeom>
          <a:solidFill>
            <a:schemeClr val="bg2"/>
          </a:solidFill>
          <a:ln>
            <a:noFill/>
          </a:ln>
          <a:effectLst>
            <a:outerShdw blurRad="495300" dist="1524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26" name="任意多边形 25"/>
          <p:cNvSpPr/>
          <p:nvPr userDrawn="1">
            <p:custDataLst>
              <p:tags r:id="rId4"/>
            </p:custDataLst>
          </p:nvPr>
        </p:nvSpPr>
        <p:spPr>
          <a:xfrm rot="16200000">
            <a:off x="-1336642" y="2318743"/>
            <a:ext cx="4864351" cy="222027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660" h="3514">
                <a:moveTo>
                  <a:pt x="0" y="0"/>
                </a:moveTo>
                <a:lnTo>
                  <a:pt x="7660" y="0"/>
                </a:lnTo>
                <a:lnTo>
                  <a:pt x="7659" y="14"/>
                </a:lnTo>
                <a:cubicBezTo>
                  <a:pt x="7485" y="1975"/>
                  <a:pt x="5837" y="3514"/>
                  <a:pt x="3830" y="3514"/>
                </a:cubicBezTo>
                <a:cubicBezTo>
                  <a:pt x="1822" y="3514"/>
                  <a:pt x="173" y="1974"/>
                  <a:pt x="1" y="10"/>
                </a:cubicBezTo>
                <a:lnTo>
                  <a:pt x="0" y="0"/>
                </a:lnTo>
                <a:close/>
              </a:path>
            </a:pathLst>
          </a:custGeom>
          <a:solidFill>
            <a:schemeClr val="bg2"/>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30" name="圆角矩形 29"/>
          <p:cNvSpPr/>
          <p:nvPr userDrawn="1">
            <p:custDataLst>
              <p:tags r:id="rId5"/>
            </p:custDataLst>
          </p:nvPr>
        </p:nvSpPr>
        <p:spPr>
          <a:xfrm rot="10800000">
            <a:off x="5155565" y="3855720"/>
            <a:ext cx="5383530" cy="111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MiSans Normal" panose="00000500000000000000" charset="-122"/>
            </a:endParaRPr>
          </a:p>
        </p:txBody>
      </p:sp>
      <p:cxnSp>
        <p:nvCxnSpPr>
          <p:cNvPr id="32" name="直接连接符 31"/>
          <p:cNvCxnSpPr/>
          <p:nvPr userDrawn="1">
            <p:custDataLst>
              <p:tags r:id="rId6"/>
            </p:custDataLst>
          </p:nvPr>
        </p:nvCxnSpPr>
        <p:spPr>
          <a:xfrm>
            <a:off x="11197590" y="2981325"/>
            <a:ext cx="215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7"/>
            </p:custDataLst>
          </p:nvPr>
        </p:nvCxnSpPr>
        <p:spPr>
          <a:xfrm>
            <a:off x="11305540" y="1912620"/>
            <a:ext cx="0" cy="59499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8"/>
            </p:custDataLst>
          </p:nvPr>
        </p:nvCxnSpPr>
        <p:spPr>
          <a:xfrm>
            <a:off x="11305540" y="3455035"/>
            <a:ext cx="0" cy="63690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userDrawn="1">
            <p:custDataLst>
              <p:tags r:id="rId9"/>
            </p:custDataLst>
          </p:nvPr>
        </p:nvSpPr>
        <p:spPr>
          <a:xfrm>
            <a:off x="10016490" y="4434205"/>
            <a:ext cx="538480" cy="53848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cs typeface="MiSans Normal" panose="00000500000000000000" charset="-122"/>
            </a:endParaRPr>
          </a:p>
        </p:txBody>
      </p:sp>
      <p:sp>
        <p:nvSpPr>
          <p:cNvPr id="38" name="椭圆 37"/>
          <p:cNvSpPr/>
          <p:nvPr userDrawn="1">
            <p:custDataLst>
              <p:tags r:id="rId10"/>
            </p:custDataLst>
          </p:nvPr>
        </p:nvSpPr>
        <p:spPr>
          <a:xfrm>
            <a:off x="10123170" y="4540885"/>
            <a:ext cx="325120" cy="325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lang="zh-CN" altLang="en-US">
              <a:cs typeface="MiSans Normal" panose="00000500000000000000" charset="-122"/>
            </a:endParaRPr>
          </a:p>
        </p:txBody>
      </p:sp>
      <p:sp>
        <p:nvSpPr>
          <p:cNvPr id="39" name="向下箭头"/>
          <p:cNvSpPr/>
          <p:nvPr userDrawn="1">
            <p:custDataLst>
              <p:tags r:id="rId11"/>
            </p:custDataLst>
          </p:nvPr>
        </p:nvSpPr>
        <p:spPr>
          <a:xfrm>
            <a:off x="10227310" y="4633595"/>
            <a:ext cx="118745" cy="139700"/>
          </a:xfrm>
          <a:custGeom>
            <a:avLst/>
            <a:gdLst>
              <a:gd name="connsiteX0" fmla="*/ 222512 w 477622"/>
              <a:gd name="connsiteY0" fmla="*/ 0 h 559381"/>
              <a:gd name="connsiteX1" fmla="*/ 258512 w 477622"/>
              <a:gd name="connsiteY1" fmla="*/ 0 h 559381"/>
              <a:gd name="connsiteX2" fmla="*/ 258512 w 477622"/>
              <a:gd name="connsiteY2" fmla="*/ 488296 h 559381"/>
              <a:gd name="connsiteX3" fmla="*/ 452168 w 477622"/>
              <a:gd name="connsiteY3" fmla="*/ 294641 h 559381"/>
              <a:gd name="connsiteX4" fmla="*/ 477622 w 477622"/>
              <a:gd name="connsiteY4" fmla="*/ 320096 h 559381"/>
              <a:gd name="connsiteX5" fmla="*/ 264266 w 477622"/>
              <a:gd name="connsiteY5" fmla="*/ 533452 h 559381"/>
              <a:gd name="connsiteX6" fmla="*/ 264740 w 477622"/>
              <a:gd name="connsiteY6" fmla="*/ 533926 h 559381"/>
              <a:gd name="connsiteX7" fmla="*/ 239284 w 477622"/>
              <a:gd name="connsiteY7" fmla="*/ 559381 h 559381"/>
              <a:gd name="connsiteX8" fmla="*/ 238812 w 477622"/>
              <a:gd name="connsiteY8" fmla="*/ 558908 h 559381"/>
              <a:gd name="connsiteX9" fmla="*/ 238338 w 477622"/>
              <a:gd name="connsiteY9" fmla="*/ 559381 h 559381"/>
              <a:gd name="connsiteX10" fmla="*/ 212882 w 477622"/>
              <a:gd name="connsiteY10" fmla="*/ 533926 h 559381"/>
              <a:gd name="connsiteX11" fmla="*/ 213356 w 477622"/>
              <a:gd name="connsiteY11" fmla="*/ 533452 h 559381"/>
              <a:gd name="connsiteX12" fmla="*/ 0 w 477622"/>
              <a:gd name="connsiteY12" fmla="*/ 320096 h 559381"/>
              <a:gd name="connsiteX13" fmla="*/ 25456 w 477622"/>
              <a:gd name="connsiteY13" fmla="*/ 294641 h 559381"/>
              <a:gd name="connsiteX14" fmla="*/ 222512 w 477622"/>
              <a:gd name="connsiteY14" fmla="*/ 491698 h 559381"/>
              <a:gd name="connsiteX15" fmla="*/ 222512 w 477622"/>
              <a:gd name="connsiteY15" fmla="*/ 0 h 55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622" h="559381">
                <a:moveTo>
                  <a:pt x="222512" y="0"/>
                </a:moveTo>
                <a:lnTo>
                  <a:pt x="258512" y="0"/>
                </a:lnTo>
                <a:lnTo>
                  <a:pt x="258512" y="488296"/>
                </a:lnTo>
                <a:lnTo>
                  <a:pt x="452168" y="294641"/>
                </a:lnTo>
                <a:lnTo>
                  <a:pt x="477622" y="320096"/>
                </a:lnTo>
                <a:lnTo>
                  <a:pt x="264266" y="533452"/>
                </a:lnTo>
                <a:lnTo>
                  <a:pt x="264740" y="533926"/>
                </a:lnTo>
                <a:lnTo>
                  <a:pt x="239284" y="559381"/>
                </a:lnTo>
                <a:lnTo>
                  <a:pt x="238812" y="558908"/>
                </a:lnTo>
                <a:lnTo>
                  <a:pt x="238338" y="559381"/>
                </a:lnTo>
                <a:lnTo>
                  <a:pt x="212882" y="533926"/>
                </a:lnTo>
                <a:lnTo>
                  <a:pt x="213356" y="533452"/>
                </a:lnTo>
                <a:lnTo>
                  <a:pt x="0" y="320096"/>
                </a:lnTo>
                <a:lnTo>
                  <a:pt x="25456" y="294641"/>
                </a:lnTo>
                <a:lnTo>
                  <a:pt x="222512" y="491698"/>
                </a:lnTo>
                <a:lnTo>
                  <a:pt x="22251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44" name="任意多边形 43"/>
          <p:cNvSpPr/>
          <p:nvPr userDrawn="1">
            <p:custDataLst>
              <p:tags r:id="rId12"/>
            </p:custDataLst>
          </p:nvPr>
        </p:nvSpPr>
        <p:spPr>
          <a:xfrm>
            <a:off x="8945880" y="5997575"/>
            <a:ext cx="3246120" cy="860425"/>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7" name="标题"/>
          <p:cNvSpPr txBox="1">
            <a:spLocks noGrp="1"/>
          </p:cNvSpPr>
          <p:nvPr>
            <p:ph type="title" idx="1" hasCustomPrompt="1"/>
            <p:custDataLst>
              <p:tags r:id="rId13"/>
            </p:custDataLst>
          </p:nvPr>
        </p:nvSpPr>
        <p:spPr>
          <a:xfrm>
            <a:off x="2418715" y="1901190"/>
            <a:ext cx="8250555" cy="1705610"/>
          </a:xfrm>
          <a:prstGeom prst="rect">
            <a:avLst/>
          </a:prstGeom>
          <a:noFill/>
        </p:spPr>
        <p:txBody>
          <a:bodyPr wrap="square" lIns="91440" tIns="45720" rIns="91440" bIns="45720" rtlCol="0" anchor="b" anchorCtr="0">
            <a:normAutofit/>
          </a:bodyPr>
          <a:lstStyle>
            <a:lvl1pPr marL="0" marR="0" lvl="0" algn="r" defTabSz="914400" rtl="0" eaLnBrk="1" fontAlgn="auto" latinLnBrk="0" hangingPunct="1">
              <a:lnSpc>
                <a:spcPct val="100000"/>
              </a:lnSpc>
              <a:buClrTx/>
              <a:buSzTx/>
              <a:buFontTx/>
              <a:buNone/>
              <a:defRPr kumimoji="0" lang="en-US" altLang="zh-CN" sz="7200" b="0" i="0" u="none" strike="noStrike" kern="1200" cap="none" spc="0" normalizeH="0" baseline="0" noProof="1">
                <a:solidFill>
                  <a:schemeClr val="tx1">
                    <a:lumMod val="85000"/>
                    <a:lumOff val="15000"/>
                  </a:schemeClr>
                </a:solidFill>
                <a:latin typeface="+mj-ea"/>
                <a:ea typeface="+mj-ea"/>
                <a:cs typeface="MiSans Heavy" panose="00000A00000000000000" charset="-122"/>
                <a:sym typeface="+mn-ea"/>
              </a:defRPr>
            </a:lvl1pPr>
          </a:lstStyle>
          <a:p>
            <a:pPr lvl="0" algn="r">
              <a:buClrTx/>
              <a:buSzTx/>
              <a:buFontTx/>
            </a:pPr>
            <a:r>
              <a:rPr>
                <a:sym typeface="+mn-ea"/>
              </a:rPr>
              <a:t>单击此处编辑标题</a:t>
            </a:r>
            <a:endParaRPr>
              <a:sym typeface="+mn-ea"/>
            </a:endParaRPr>
          </a:p>
        </p:txBody>
      </p:sp>
      <p:sp>
        <p:nvSpPr>
          <p:cNvPr id="4" name="日期占位符 3"/>
          <p:cNvSpPr>
            <a:spLocks noGrp="1"/>
          </p:cNvSpPr>
          <p:nvPr>
            <p:ph type="dt" sz="half" idx="10"/>
            <p:custDataLst>
              <p:tags r:id="rId1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18" name="署名占位符 10"/>
          <p:cNvSpPr>
            <a:spLocks noGrp="1"/>
          </p:cNvSpPr>
          <p:nvPr>
            <p:ph type="body" sz="quarter" idx="17" hasCustomPrompt="1"/>
            <p:custDataLst>
              <p:tags r:id="rId17"/>
            </p:custDataLst>
          </p:nvPr>
        </p:nvSpPr>
        <p:spPr>
          <a:xfrm>
            <a:off x="2418715" y="4375145"/>
            <a:ext cx="7444103" cy="656600"/>
          </a:xfrm>
        </p:spPr>
        <p:txBody>
          <a:bodyPr wrap="square" anchor="ctr">
            <a:normAutofit/>
          </a:bodyPr>
          <a:lstStyle>
            <a:lvl1pPr marL="0" indent="0" algn="r">
              <a:lnSpc>
                <a:spcPct val="100000"/>
              </a:lnSpc>
              <a:buNone/>
              <a:defRPr sz="2000" b="0">
                <a:solidFill>
                  <a:schemeClr val="tx1"/>
                </a:solidFill>
                <a:latin typeface="+mj-ea"/>
                <a:ea typeface="+mj-ea"/>
              </a:defRPr>
            </a:lvl1pPr>
          </a:lstStyle>
          <a:p>
            <a:pPr lvl="0"/>
            <a:r>
              <a:rPr lang="zh-CN" altLang="en-US" dirty="0"/>
              <a:t>署名</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8" name="正文"/>
          <p:cNvSpPr txBox="1">
            <a:spLocks noGrp="1"/>
          </p:cNvSpPr>
          <p:nvPr>
            <p:ph idx="3"/>
            <p:custDataLst>
              <p:tags r:id="rId2"/>
            </p:custDataLst>
          </p:nvPr>
        </p:nvSpPr>
        <p:spPr>
          <a:xfrm>
            <a:off x="695960" y="1245235"/>
            <a:ext cx="10800080" cy="493141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a:sym typeface="+mn-ea"/>
              </a:rPr>
              <a:t>单击此处编辑母版文本样式</a:t>
            </a:r>
            <a:endParaRPr>
              <a:sym typeface="+mn-ea"/>
            </a:endParaRPr>
          </a:p>
          <a:p>
            <a:pPr lvl="1">
              <a:spcBef>
                <a:spcPts val="1200"/>
              </a:spcBef>
              <a:spcAft>
                <a:spcPts val="0"/>
              </a:spcAft>
            </a:pPr>
            <a:r>
              <a:rPr>
                <a:sym typeface="+mn-ea"/>
              </a:rPr>
              <a:t>第二级</a:t>
            </a:r>
            <a:endParaRPr>
              <a:sym typeface="+mn-ea"/>
            </a:endParaRPr>
          </a:p>
          <a:p>
            <a:pPr lvl="2">
              <a:spcBef>
                <a:spcPts val="1200"/>
              </a:spcBef>
              <a:spcAft>
                <a:spcPts val="0"/>
              </a:spcAft>
            </a:pPr>
            <a:r>
              <a:rPr>
                <a:sym typeface="+mn-ea"/>
              </a:rPr>
              <a:t>第三级</a:t>
            </a:r>
            <a:endParaRPr>
              <a:sym typeface="+mn-ea"/>
            </a:endParaRPr>
          </a:p>
          <a:p>
            <a:pPr lvl="3">
              <a:spcBef>
                <a:spcPts val="1200"/>
              </a:spcBef>
              <a:spcAft>
                <a:spcPts val="0"/>
              </a:spcAft>
            </a:pPr>
            <a:r>
              <a:rPr>
                <a:sym typeface="+mn-ea"/>
              </a:rPr>
              <a:t>第四级</a:t>
            </a:r>
            <a:endParaRPr>
              <a:sym typeface="+mn-ea"/>
            </a:endParaRPr>
          </a:p>
          <a:p>
            <a:pPr lvl="4">
              <a:spcBef>
                <a:spcPts val="1200"/>
              </a:spcBef>
              <a:spcAft>
                <a:spcPts val="0"/>
              </a:spcAft>
            </a:pPr>
            <a:r>
              <a:rPr>
                <a:sym typeface="+mn-ea"/>
              </a:rPr>
              <a:t>第五级</a:t>
            </a:r>
            <a:endParaRPr>
              <a:sym typeface="+mn-ea"/>
            </a:endParaRPr>
          </a:p>
        </p:txBody>
      </p:sp>
      <p:sp>
        <p:nvSpPr>
          <p:cNvPr id="14" name="任意多边形 13"/>
          <p:cNvSpPr/>
          <p:nvPr userDrawn="1">
            <p:custDataLst>
              <p:tags r:id="rId3"/>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7" name="标题"/>
          <p:cNvSpPr>
            <a:spLocks noGrp="1"/>
          </p:cNvSpPr>
          <p:nvPr>
            <p:ph type="title" idx="1"/>
            <p:custDataLst>
              <p:tags r:id="rId4"/>
            </p:custDataLst>
          </p:nvPr>
        </p:nvSpPr>
        <p:spPr>
          <a:xfrm>
            <a:off x="695960" y="360000"/>
            <a:ext cx="10800080" cy="72000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r>
              <a:rPr>
                <a:sym typeface="+mn-ea"/>
              </a:rPr>
              <a:t>单击此处编辑母版标题样式</a:t>
            </a:r>
            <a:endParaRPr>
              <a:sym typeface="+mn-ea"/>
            </a:endParaRPr>
          </a:p>
        </p:txBody>
      </p:sp>
      <p:sp>
        <p:nvSpPr>
          <p:cNvPr id="4" name="日期占位符 3"/>
          <p:cNvSpPr>
            <a:spLocks noGrp="1"/>
          </p:cNvSpPr>
          <p:nvPr>
            <p:ph type="dt" sz="half" idx="10"/>
            <p:custDataLst>
              <p:tags r:id="rId5"/>
            </p:custDataLst>
          </p:nvPr>
        </p:nvSpPr>
        <p:spPr>
          <a:xfrm>
            <a:off x="694055" y="6314440"/>
            <a:ext cx="2618105" cy="31686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877300" y="6314440"/>
            <a:ext cx="2618740" cy="316865"/>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cxnSp>
        <p:nvCxnSpPr>
          <p:cNvPr id="60" name="直接连接符 59"/>
          <p:cNvCxnSpPr/>
          <p:nvPr>
            <p:custDataLst>
              <p:tags r:id="rId2"/>
            </p:custDataLst>
          </p:nvPr>
        </p:nvCxnSpPr>
        <p:spPr>
          <a:xfrm>
            <a:off x="3509010" y="1475105"/>
            <a:ext cx="0" cy="4572000"/>
          </a:xfrm>
          <a:prstGeom prst="line">
            <a:avLst/>
          </a:prstGeom>
          <a:ln>
            <a:solidFill>
              <a:schemeClr val="bg2">
                <a:lumMod val="50000"/>
                <a:alpha val="2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任意多边形 7"/>
          <p:cNvSpPr/>
          <p:nvPr>
            <p:custDataLst>
              <p:tags r:id="rId3"/>
            </p:custDataLst>
          </p:nvPr>
        </p:nvSpPr>
        <p:spPr>
          <a:xfrm>
            <a:off x="-18415" y="0"/>
            <a:ext cx="2251075" cy="871855"/>
          </a:xfrm>
          <a:custGeom>
            <a:avLst/>
            <a:gdLst/>
            <a:ahLst/>
            <a:cxnLst>
              <a:cxn ang="3">
                <a:pos x="hc" y="t"/>
              </a:cxn>
              <a:cxn ang="cd2">
                <a:pos x="l" y="vc"/>
              </a:cxn>
              <a:cxn ang="cd4">
                <a:pos x="hc" y="b"/>
              </a:cxn>
              <a:cxn ang="0">
                <a:pos x="r" y="vc"/>
              </a:cxn>
            </a:cxnLst>
            <a:rect l="l" t="t" r="r" b="b"/>
            <a:pathLst>
              <a:path w="3545" h="1373">
                <a:moveTo>
                  <a:pt x="0" y="0"/>
                </a:moveTo>
                <a:lnTo>
                  <a:pt x="3545" y="0"/>
                </a:lnTo>
                <a:lnTo>
                  <a:pt x="3545" y="1023"/>
                </a:lnTo>
                <a:cubicBezTo>
                  <a:pt x="3545" y="1217"/>
                  <a:pt x="3389" y="1373"/>
                  <a:pt x="3195" y="1373"/>
                </a:cubicBezTo>
                <a:lnTo>
                  <a:pt x="9" y="1373"/>
                </a:lnTo>
                <a:lnTo>
                  <a:pt x="0" y="137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6" name="标题"/>
          <p:cNvSpPr txBox="1">
            <a:spLocks noGrp="1"/>
          </p:cNvSpPr>
          <p:nvPr>
            <p:ph type="title" idx="1" hasCustomPrompt="1"/>
            <p:custDataLst>
              <p:tags r:id="rId4"/>
            </p:custDataLst>
          </p:nvPr>
        </p:nvSpPr>
        <p:spPr>
          <a:xfrm>
            <a:off x="1166495" y="1793240"/>
            <a:ext cx="1375410" cy="3604895"/>
          </a:xfrm>
          <a:prstGeom prst="rect">
            <a:avLst/>
          </a:prstGeom>
          <a:noFill/>
        </p:spPr>
        <p:txBody>
          <a:bodyPr vert="eaVert" wrap="square" lIns="91440" tIns="45720" rIns="91440" bIns="45720" rtlCol="0" anchor="ctr" anchorCtr="0">
            <a:normAutofit/>
          </a:bodyPr>
          <a:lstStyle>
            <a:lvl1pPr marL="0" marR="0" lvl="0" algn="ctr" defTabSz="914400" rtl="0" eaLnBrk="1" fontAlgn="auto" latinLnBrk="0" hangingPunct="1">
              <a:lnSpc>
                <a:spcPct val="100000"/>
              </a:lnSpc>
              <a:buClrTx/>
              <a:buSzTx/>
              <a:buFontTx/>
              <a:buNone/>
              <a:defRPr kumimoji="0" lang="zh-CN" altLang="en-US" sz="6000" b="0" i="0" u="none" strike="noStrike" kern="1200" cap="none" spc="0" normalizeH="0" baseline="0" noProof="1">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a:sym typeface="+mn-ea"/>
              </a:rPr>
              <a:t>标题</a:t>
            </a:r>
            <a:endParaRPr dirty="0">
              <a:sym typeface="+mn-ea"/>
            </a:endParaRPr>
          </a:p>
        </p:txBody>
      </p:sp>
      <p:sp>
        <p:nvSpPr>
          <p:cNvPr id="3" name="日期占位符 2"/>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2" name="椭圆 11"/>
          <p:cNvSpPr/>
          <p:nvPr>
            <p:custDataLst>
              <p:tags r:id="rId2"/>
            </p:custDataLst>
          </p:nvPr>
        </p:nvSpPr>
        <p:spPr>
          <a:xfrm rot="16200000">
            <a:off x="977900" y="1336040"/>
            <a:ext cx="4351020" cy="4351020"/>
          </a:xfrm>
          <a:prstGeom prst="ellipse">
            <a:avLst/>
          </a:prstGeom>
          <a:solidFill>
            <a:schemeClr val="bg2"/>
          </a:solidFill>
          <a:ln>
            <a:noFill/>
          </a:ln>
          <a:effectLst>
            <a:outerShdw blurRad="495300" dist="38100" dir="2700000" algn="tl" rotWithShape="0">
              <a:schemeClr val="accent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cs typeface="MiSans Normal" panose="00000500000000000000" charset="-122"/>
            </a:endParaRPr>
          </a:p>
        </p:txBody>
      </p:sp>
      <p:sp>
        <p:nvSpPr>
          <p:cNvPr id="11" name="椭圆 10"/>
          <p:cNvSpPr/>
          <p:nvPr>
            <p:custDataLst>
              <p:tags r:id="rId3"/>
            </p:custDataLst>
          </p:nvPr>
        </p:nvSpPr>
        <p:spPr>
          <a:xfrm rot="16200000">
            <a:off x="1828800" y="2186940"/>
            <a:ext cx="2649220" cy="2649220"/>
          </a:xfrm>
          <a:prstGeom prst="ellipse">
            <a:avLst/>
          </a:prstGeom>
          <a:solidFill>
            <a:schemeClr val="bg2"/>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cs typeface="MiSans Normal" panose="00000500000000000000" charset="-122"/>
            </a:endParaRPr>
          </a:p>
        </p:txBody>
      </p:sp>
      <p:sp>
        <p:nvSpPr>
          <p:cNvPr id="9" name="弧形 8"/>
          <p:cNvSpPr/>
          <p:nvPr>
            <p:custDataLst>
              <p:tags r:id="rId4"/>
            </p:custDataLst>
          </p:nvPr>
        </p:nvSpPr>
        <p:spPr>
          <a:xfrm>
            <a:off x="301625" y="659765"/>
            <a:ext cx="5703570" cy="5703570"/>
          </a:xfrm>
          <a:prstGeom prst="arc">
            <a:avLst>
              <a:gd name="adj1" fmla="val 16200000"/>
              <a:gd name="adj2" fmla="val 5319923"/>
            </a:avLst>
          </a:prstGeom>
          <a:ln>
            <a:solidFill>
              <a:schemeClr val="bg2">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iSans Normal" panose="00000500000000000000" charset="-122"/>
            </a:endParaRPr>
          </a:p>
        </p:txBody>
      </p:sp>
      <p:sp>
        <p:nvSpPr>
          <p:cNvPr id="10" name="圆角矩形 9"/>
          <p:cNvSpPr/>
          <p:nvPr>
            <p:custDataLst>
              <p:tags r:id="rId5"/>
            </p:custDataLst>
          </p:nvPr>
        </p:nvSpPr>
        <p:spPr>
          <a:xfrm rot="10800000">
            <a:off x="6876415" y="3851910"/>
            <a:ext cx="2408555" cy="1593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MiSans Normal" panose="00000500000000000000" charset="-122"/>
            </a:endParaRPr>
          </a:p>
        </p:txBody>
      </p:sp>
      <p:sp>
        <p:nvSpPr>
          <p:cNvPr id="14" name="任意多边形 13"/>
          <p:cNvSpPr/>
          <p:nvPr>
            <p:custDataLst>
              <p:tags r:id="rId6"/>
            </p:custDataLst>
          </p:nvPr>
        </p:nvSpPr>
        <p:spPr>
          <a:xfrm flipV="1">
            <a:off x="8945880" y="0"/>
            <a:ext cx="3246120" cy="860425"/>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8" name="节编号"/>
          <p:cNvSpPr txBox="1">
            <a:spLocks noGrp="1"/>
          </p:cNvSpPr>
          <p:nvPr>
            <p:ph type="body" idx="2" hasCustomPrompt="1"/>
            <p:custDataLst>
              <p:tags r:id="rId7"/>
            </p:custDataLst>
          </p:nvPr>
        </p:nvSpPr>
        <p:spPr>
          <a:xfrm>
            <a:off x="1828800" y="3004185"/>
            <a:ext cx="2649220" cy="1208405"/>
          </a:xfrm>
          <a:prstGeom prst="rect">
            <a:avLst/>
          </a:prstGeom>
          <a:noFill/>
        </p:spPr>
        <p:txBody>
          <a:bodyPr wrap="square" lIns="91440" tIns="45720" rIns="91440" bIns="45720" rtlCol="0" anchor="t" anchorCtr="0">
            <a:normAutofit/>
          </a:bodyPr>
          <a:lstStyle>
            <a:lvl1pPr marL="0" marR="0" lvl="0" algn="ctr" defTabSz="914400" rtl="0" eaLnBrk="1" fontAlgn="auto" latinLnBrk="0" hangingPunct="1">
              <a:lnSpc>
                <a:spcPct val="100000"/>
              </a:lnSpc>
              <a:buClrTx/>
              <a:buSzTx/>
              <a:buFontTx/>
              <a:buNone/>
              <a:defRPr kumimoji="0" lang="en-US" altLang="zh-CN" sz="6000" b="0" i="0" u="none" strike="noStrike" kern="1200" cap="none" spc="200" normalizeH="0" baseline="0" noProof="1">
                <a:solidFill>
                  <a:schemeClr val="tx1">
                    <a:lumMod val="85000"/>
                    <a:lumOff val="15000"/>
                  </a:schemeClr>
                </a:solidFill>
                <a:uFillTx/>
                <a:latin typeface="MiSans Heavy" panose="00000A00000000000000" charset="-122"/>
                <a:ea typeface="MiSans Heavy" panose="00000A00000000000000" charset="-122"/>
                <a:cs typeface="MiSans Normal" panose="00000500000000000000" charset="-122"/>
                <a:sym typeface="+mn-ea"/>
              </a:defRPr>
            </a:lvl1pPr>
          </a:lstStyle>
          <a:p>
            <a:pPr lvl="0" algn="ctr">
              <a:buClrTx/>
              <a:buSzTx/>
              <a:buFontTx/>
            </a:pPr>
            <a:r>
              <a:rPr>
                <a:sym typeface="+mn-ea"/>
              </a:rPr>
              <a:t>节编号</a:t>
            </a:r>
            <a:endParaRPr>
              <a:sym typeface="+mn-ea"/>
            </a:endParaRPr>
          </a:p>
        </p:txBody>
      </p:sp>
      <p:sp>
        <p:nvSpPr>
          <p:cNvPr id="7" name="标题"/>
          <p:cNvSpPr txBox="1">
            <a:spLocks noGrp="1"/>
          </p:cNvSpPr>
          <p:nvPr>
            <p:ph type="title" idx="1" hasCustomPrompt="1"/>
            <p:custDataLst>
              <p:tags r:id="rId8"/>
            </p:custDataLst>
          </p:nvPr>
        </p:nvSpPr>
        <p:spPr>
          <a:xfrm>
            <a:off x="6732905" y="2092325"/>
            <a:ext cx="5005070" cy="1684020"/>
          </a:xfrm>
          <a:prstGeom prst="rect">
            <a:avLst/>
          </a:prstGeom>
          <a:noFill/>
        </p:spPr>
        <p:txBody>
          <a:bodyPr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zh-CN" altLang="en-US" sz="4800" b="0" i="0" u="none" strike="noStrike" kern="1200" cap="none" spc="200" normalizeH="0" baseline="0" noProof="1">
                <a:solidFill>
                  <a:schemeClr val="tx1">
                    <a:lumMod val="85000"/>
                    <a:lumOff val="15000"/>
                  </a:schemeClr>
                </a:solidFill>
                <a:uFillTx/>
                <a:latin typeface="+mj-ea"/>
                <a:ea typeface="+mj-ea"/>
                <a:cs typeface="MiSans Normal" panose="00000500000000000000" charset="-122"/>
                <a:sym typeface="+mn-ea"/>
              </a:defRPr>
            </a:lvl1pPr>
          </a:lstStyle>
          <a:p>
            <a:pPr lvl="0" algn="l">
              <a:buClrTx/>
              <a:buSzTx/>
              <a:buFontTx/>
            </a:pPr>
            <a:r>
              <a:rPr>
                <a:sym typeface="+mn-ea"/>
              </a:rPr>
              <a:t>单击编辑标题</a:t>
            </a:r>
            <a:endParaRPr>
              <a:sym typeface="+mn-ea"/>
            </a:endParaRPr>
          </a:p>
        </p:txBody>
      </p:sp>
      <p:sp>
        <p:nvSpPr>
          <p:cNvPr id="4" name="日期占位符 3"/>
          <p:cNvSpPr>
            <a:spLocks noGrp="1"/>
          </p:cNvSpPr>
          <p:nvPr>
            <p:ph type="dt" sz="half" idx="10"/>
            <p:custDataLst>
              <p:tags r:id="rId9"/>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1"/>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sp>
        <p:nvSpPr>
          <p:cNvPr id="10" name="正文"/>
          <p:cNvSpPr txBox="1">
            <a:spLocks noGrp="1"/>
          </p:cNvSpPr>
          <p:nvPr>
            <p:ph idx="4"/>
            <p:custDataLst>
              <p:tags r:id="rId2"/>
            </p:custDataLst>
          </p:nvPr>
        </p:nvSpPr>
        <p:spPr>
          <a:xfrm>
            <a:off x="6400800" y="1245235"/>
            <a:ext cx="5095240" cy="4930775"/>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3"/>
            <p:custDataLst>
              <p:tags r:id="rId3"/>
            </p:custDataLst>
          </p:nvPr>
        </p:nvSpPr>
        <p:spPr>
          <a:xfrm>
            <a:off x="695960" y="1245235"/>
            <a:ext cx="5088890" cy="493077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800"/>
              </a:spcBef>
              <a:spcAft>
                <a:spcPts val="0"/>
              </a:spcAft>
            </a:pPr>
            <a:r>
              <a:rPr>
                <a:sym typeface="+mn-ea"/>
              </a:rPr>
              <a:t>单击此处编辑母版文本样式</a:t>
            </a:r>
            <a:endParaRPr>
              <a:sym typeface="+mn-ea"/>
            </a:endParaRPr>
          </a:p>
          <a:p>
            <a:pPr lvl="1">
              <a:spcBef>
                <a:spcPts val="1800"/>
              </a:spcBef>
              <a:spcAft>
                <a:spcPts val="0"/>
              </a:spcAft>
            </a:pPr>
            <a:r>
              <a:rPr>
                <a:sym typeface="+mn-ea"/>
              </a:rPr>
              <a:t>第二级</a:t>
            </a:r>
            <a:endParaRPr>
              <a:sym typeface="+mn-ea"/>
            </a:endParaRPr>
          </a:p>
          <a:p>
            <a:pPr lvl="2">
              <a:spcBef>
                <a:spcPts val="1800"/>
              </a:spcBef>
              <a:spcAft>
                <a:spcPts val="0"/>
              </a:spcAft>
            </a:pPr>
            <a:r>
              <a:rPr>
                <a:sym typeface="+mn-ea"/>
              </a:rPr>
              <a:t>第三级</a:t>
            </a:r>
            <a:endParaRPr>
              <a:sym typeface="+mn-ea"/>
            </a:endParaRPr>
          </a:p>
          <a:p>
            <a:pPr lvl="3">
              <a:spcBef>
                <a:spcPts val="1800"/>
              </a:spcBef>
              <a:spcAft>
                <a:spcPts val="0"/>
              </a:spcAft>
            </a:pPr>
            <a:r>
              <a:rPr>
                <a:sym typeface="+mn-ea"/>
              </a:rPr>
              <a:t>第四级</a:t>
            </a:r>
            <a:endParaRPr>
              <a:sym typeface="+mn-ea"/>
            </a:endParaRPr>
          </a:p>
          <a:p>
            <a:pPr lvl="4">
              <a:spcBef>
                <a:spcPts val="1800"/>
              </a:spcBef>
              <a:spcAft>
                <a:spcPts val="0"/>
              </a:spcAft>
            </a:pPr>
            <a:r>
              <a:rPr>
                <a:sym typeface="+mn-ea"/>
              </a:rPr>
              <a:t>第五级</a:t>
            </a:r>
            <a:endParaRPr>
              <a:sym typeface="+mn-ea"/>
            </a:endParaRPr>
          </a:p>
        </p:txBody>
      </p:sp>
      <p:sp>
        <p:nvSpPr>
          <p:cNvPr id="14" name="任意多边形 13"/>
          <p:cNvSpPr/>
          <p:nvPr userDrawn="1">
            <p:custDataLst>
              <p:tags r:id="rId4"/>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8" name="标题"/>
          <p:cNvSpPr>
            <a:spLocks noGrp="1"/>
          </p:cNvSpPr>
          <p:nvPr>
            <p:ph type="title" idx="1"/>
            <p:custDataLst>
              <p:tags r:id="rId5"/>
            </p:custDataLst>
          </p:nvPr>
        </p:nvSpPr>
        <p:spPr>
          <a:xfrm>
            <a:off x="695960" y="360000"/>
            <a:ext cx="10800080" cy="72000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defRPr>
            </a:lvl1pPr>
          </a:lstStyle>
          <a:p>
            <a:pPr lvl="0"/>
            <a:r>
              <a:rPr>
                <a:sym typeface="+mn-ea"/>
              </a:rPr>
              <a:t>单击此处编辑母版标题样式</a:t>
            </a:r>
            <a:endParaRPr>
              <a:sym typeface="+mn-ea"/>
            </a:endParaRPr>
          </a:p>
        </p:txBody>
      </p:sp>
      <p:sp>
        <p:nvSpPr>
          <p:cNvPr id="5" name="日期占位符 4"/>
          <p:cNvSpPr>
            <a:spLocks noGrp="1"/>
          </p:cNvSpPr>
          <p:nvPr>
            <p:ph type="dt" sz="half" idx="10"/>
            <p:custDataLst>
              <p:tags r:id="rId6"/>
            </p:custDataLst>
          </p:nvPr>
        </p:nvSpPr>
        <p:spPr>
          <a:xfrm>
            <a:off x="694055" y="6314440"/>
            <a:ext cx="2618105" cy="316865"/>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8877300" y="6314440"/>
            <a:ext cx="2618740" cy="316865"/>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sp>
        <p:nvSpPr>
          <p:cNvPr id="15" name="正文"/>
          <p:cNvSpPr txBox="1">
            <a:spLocks noGrp="1"/>
          </p:cNvSpPr>
          <p:nvPr>
            <p:ph idx="6"/>
            <p:custDataLst>
              <p:tags r:id="rId2"/>
            </p:custDataLst>
          </p:nvPr>
        </p:nvSpPr>
        <p:spPr>
          <a:xfrm>
            <a:off x="6235065" y="1671955"/>
            <a:ext cx="5260975" cy="450469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标题"/>
          <p:cNvSpPr txBox="1">
            <a:spLocks noGrp="1"/>
          </p:cNvSpPr>
          <p:nvPr>
            <p:ph type="title" idx="5"/>
            <p:custDataLst>
              <p:tags r:id="rId3"/>
            </p:custDataLst>
          </p:nvPr>
        </p:nvSpPr>
        <p:spPr>
          <a:xfrm>
            <a:off x="6235065" y="1247140"/>
            <a:ext cx="5260975" cy="4000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endParaRPr>
              <a:sym typeface="+mn-ea"/>
            </a:endParaRPr>
          </a:p>
        </p:txBody>
      </p:sp>
      <p:sp>
        <p:nvSpPr>
          <p:cNvPr id="13" name="正文"/>
          <p:cNvSpPr txBox="1">
            <a:spLocks noGrp="1"/>
          </p:cNvSpPr>
          <p:nvPr>
            <p:ph idx="4"/>
            <p:custDataLst>
              <p:tags r:id="rId4"/>
            </p:custDataLst>
          </p:nvPr>
        </p:nvSpPr>
        <p:spPr>
          <a:xfrm>
            <a:off x="695325" y="1671955"/>
            <a:ext cx="5255260" cy="450469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2" name="标题"/>
          <p:cNvSpPr txBox="1">
            <a:spLocks noGrp="1"/>
          </p:cNvSpPr>
          <p:nvPr>
            <p:ph type="title" idx="3"/>
            <p:custDataLst>
              <p:tags r:id="rId5"/>
            </p:custDataLst>
          </p:nvPr>
        </p:nvSpPr>
        <p:spPr>
          <a:xfrm>
            <a:off x="695325" y="1247140"/>
            <a:ext cx="5255260" cy="4000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endParaRPr>
              <a:sym typeface="+mn-ea"/>
            </a:endParaRPr>
          </a:p>
        </p:txBody>
      </p:sp>
      <p:sp>
        <p:nvSpPr>
          <p:cNvPr id="11" name="任意多边形 10"/>
          <p:cNvSpPr/>
          <p:nvPr userDrawn="1">
            <p:custDataLst>
              <p:tags r:id="rId6"/>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10" name="标题"/>
          <p:cNvSpPr txBox="1">
            <a:spLocks noGrp="1"/>
          </p:cNvSpPr>
          <p:nvPr>
            <p:ph type="title" idx="1"/>
            <p:custDataLst>
              <p:tags r:id="rId7"/>
            </p:custDataLst>
          </p:nvPr>
        </p:nvSpPr>
        <p:spPr>
          <a:xfrm>
            <a:off x="695960" y="360000"/>
            <a:ext cx="10800080" cy="720000"/>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7" name="日期占位符 6"/>
          <p:cNvSpPr>
            <a:spLocks noGrp="1"/>
          </p:cNvSpPr>
          <p:nvPr>
            <p:ph type="dt" sz="half" idx="10"/>
            <p:custDataLst>
              <p:tags r:id="rId8"/>
            </p:custDataLst>
          </p:nvPr>
        </p:nvSpPr>
        <p:spPr>
          <a:xfrm>
            <a:off x="699135" y="6314440"/>
            <a:ext cx="2613025" cy="316865"/>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4116000" y="6314400"/>
            <a:ext cx="3960000" cy="316800"/>
          </a:xfrm>
        </p:spPr>
        <p:txBody>
          <a:bodyPr/>
          <a:lstStyle/>
          <a:p>
            <a:endParaRPr lang="zh-CN" altLang="en-US" dirty="0"/>
          </a:p>
        </p:txBody>
      </p:sp>
      <p:sp>
        <p:nvSpPr>
          <p:cNvPr id="9" name="灯片编号占位符 8"/>
          <p:cNvSpPr>
            <a:spLocks noGrp="1"/>
          </p:cNvSpPr>
          <p:nvPr>
            <p:ph type="sldNum" sz="quarter" idx="12"/>
            <p:custDataLst>
              <p:tags r:id="rId10"/>
            </p:custDataLst>
          </p:nvPr>
        </p:nvSpPr>
        <p:spPr>
          <a:xfrm>
            <a:off x="8877300" y="6314440"/>
            <a:ext cx="2618740" cy="316865"/>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7" name="任意多边形 6"/>
          <p:cNvSpPr/>
          <p:nvPr userDrawn="1">
            <p:custDataLst>
              <p:tags r:id="rId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6" name="标题"/>
          <p:cNvSpPr txBox="1">
            <a:spLocks noGrp="1"/>
          </p:cNvSpPr>
          <p:nvPr>
            <p:ph type="title" idx="1"/>
            <p:custDataLst>
              <p:tags r:id="rId3"/>
            </p:custDataLst>
          </p:nvPr>
        </p:nvSpPr>
        <p:spPr>
          <a:xfrm>
            <a:off x="695960" y="360000"/>
            <a:ext cx="10800080" cy="720000"/>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a:xfrm>
            <a:off x="699135" y="6314440"/>
            <a:ext cx="2613025" cy="31686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8877300" y="6314440"/>
            <a:ext cx="2618740" cy="316865"/>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任意多边形 13"/>
          <p:cNvSpPr/>
          <p:nvPr>
            <p:custDataLst>
              <p:tags r:id="rId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dirty="0"/>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sp>
        <p:nvSpPr>
          <p:cNvPr id="7" name="正文"/>
          <p:cNvSpPr txBox="1">
            <a:spLocks noGrp="1"/>
          </p:cNvSpPr>
          <p:nvPr>
            <p:ph idx="2"/>
            <p:custDataLst>
              <p:tags r:id="rId2"/>
            </p:custDataLst>
          </p:nvPr>
        </p:nvSpPr>
        <p:spPr>
          <a:xfrm>
            <a:off x="695960" y="360045"/>
            <a:ext cx="10801985" cy="581787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任意多边形 13"/>
          <p:cNvSpPr/>
          <p:nvPr userDrawn="1">
            <p:custDataLst>
              <p:tags r:id="rId3"/>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4" name="日期占位符 3"/>
          <p:cNvSpPr>
            <a:spLocks noGrp="1"/>
          </p:cNvSpPr>
          <p:nvPr>
            <p:ph type="dt" sz="half" idx="10"/>
            <p:custDataLst>
              <p:tags r:id="rId4"/>
            </p:custDataLst>
          </p:nvPr>
        </p:nvSpPr>
        <p:spPr>
          <a:xfrm>
            <a:off x="699135" y="6314440"/>
            <a:ext cx="2613025" cy="31686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8877300" y="6314440"/>
            <a:ext cx="2618740" cy="316865"/>
          </a:xfrm>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多边形 6"/>
          <p:cNvSpPr/>
          <p:nvPr userDrawn="1">
            <p:custDataLst>
              <p:tags r:id="rId1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9" name="日期占位符 8"/>
          <p:cNvSpPr>
            <a:spLocks noGrp="1"/>
          </p:cNvSpPr>
          <p:nvPr>
            <p:ph type="dt" sz="half" idx="10"/>
            <p:custDataLst>
              <p:tags r:id="rId13"/>
            </p:custDataLst>
          </p:nvPr>
        </p:nvSpPr>
        <p:spPr>
          <a:xfrm>
            <a:off x="695960" y="6356350"/>
            <a:ext cx="2743200" cy="365125"/>
          </a:xfrm>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1"/>
            <p:custDataLst>
              <p:tags r:id="rId14"/>
            </p:custDataLst>
          </p:nvPr>
        </p:nvSpPr>
        <p:spPr>
          <a:xfrm>
            <a:off x="4038600" y="6356350"/>
            <a:ext cx="4114800" cy="365125"/>
          </a:xfrm>
        </p:spPr>
        <p:txBody>
          <a:bodyPr/>
          <a:lstStyle/>
          <a:p>
            <a:endParaRPr lang="zh-CN" altLang="en-US" dirty="0"/>
          </a:p>
        </p:txBody>
      </p:sp>
      <p:sp>
        <p:nvSpPr>
          <p:cNvPr id="11" name="灯片编号占位符 10"/>
          <p:cNvSpPr>
            <a:spLocks noGrp="1"/>
          </p:cNvSpPr>
          <p:nvPr>
            <p:ph type="sldNum" sz="quarter" idx="12"/>
            <p:custDataLst>
              <p:tags r:id="rId15"/>
            </p:custDataLst>
          </p:nvPr>
        </p:nvSpPr>
        <p:spPr>
          <a:xfrm>
            <a:off x="8753983" y="6356350"/>
            <a:ext cx="2743200" cy="365125"/>
          </a:xfrm>
        </p:spPr>
        <p:txBody>
          <a:bodyPr/>
          <a:lstStyle/>
          <a:p>
            <a:fld id="{49AE70B2-8BF9-45C0-BB95-33D1B9D3A854}" type="slidenum">
              <a:rPr lang="zh-CN" altLang="en-US" smtClean="0"/>
            </a:fld>
            <a:endParaRPr lang="zh-CN" altLang="en-US" dirty="0"/>
          </a:p>
        </p:txBody>
      </p:sp>
      <p:sp>
        <p:nvSpPr>
          <p:cNvPr id="2" name="标题占位符 1"/>
          <p:cNvSpPr>
            <a:spLocks noGrp="1"/>
          </p:cNvSpPr>
          <p:nvPr>
            <p:ph type="title"/>
            <p:custDataLst>
              <p:tags r:id="rId16"/>
            </p:custDataLst>
          </p:nvPr>
        </p:nvSpPr>
        <p:spPr>
          <a:xfrm>
            <a:off x="695960" y="360000"/>
            <a:ext cx="10800000" cy="720000"/>
          </a:xfrm>
          <a:prstGeom prst="rect">
            <a:avLst/>
          </a:prstGeom>
          <a:noFill/>
        </p:spPr>
        <p:txBody>
          <a:bodyPr vert="horz" wrap="square" lIns="0" tIns="0" rIns="0" bIns="0" rtlCol="0" anchor="b" anchorCtr="0">
            <a:normAutofit/>
          </a:bodyPr>
          <a:lstStyle/>
          <a:p>
            <a:pPr marL="0" marR="0" lvl="0">
              <a:buClrTx/>
              <a:buSzTx/>
              <a:buFontTx/>
            </a:pPr>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kumimoji="0" lang="zh-CN" altLang="en-US" sz="3200" b="0" i="0" u="none" strike="noStrike" kern="1200" cap="none" spc="300" normalizeH="0" baseline="0" smtClean="0">
          <a:ln>
            <a:noFill/>
            <a:prstDash val="sysDot"/>
          </a:ln>
          <a:solidFill>
            <a:schemeClr val="tx1">
              <a:lumMod val="85000"/>
              <a:lumOff val="15000"/>
            </a:schemeClr>
          </a:solidFill>
          <a:uFillTx/>
          <a:latin typeface="+mj-lt"/>
          <a:ea typeface="+mj-lt"/>
          <a:cs typeface="MiSans Normal"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ea"/>
          <a:ea typeface="+mn-ea"/>
          <a:cs typeface="MiSans Normal"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02.xml"/><Relationship Id="rId4" Type="http://schemas.openxmlformats.org/officeDocument/2006/relationships/image" Target="../media/image1.jpeg"/><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135.xml"/><Relationship Id="rId2" Type="http://schemas.openxmlformats.org/officeDocument/2006/relationships/image" Target="../media/image1.jpeg"/><Relationship Id="rId1" Type="http://schemas.openxmlformats.org/officeDocument/2006/relationships/tags" Target="../tags/tag13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1.jpeg"/><Relationship Id="rId1" Type="http://schemas.openxmlformats.org/officeDocument/2006/relationships/tags" Target="../tags/tag13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0.xml"/><Relationship Id="rId2" Type="http://schemas.openxmlformats.org/officeDocument/2006/relationships/image" Target="../media/image1.jpeg"/><Relationship Id="rId1" Type="http://schemas.openxmlformats.org/officeDocument/2006/relationships/tags" Target="../tags/tag13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143.xml"/><Relationship Id="rId3" Type="http://schemas.openxmlformats.org/officeDocument/2006/relationships/image" Target="../media/image1.jpeg"/><Relationship Id="rId2" Type="http://schemas.openxmlformats.org/officeDocument/2006/relationships/tags" Target="../tags/tag142.xml"/><Relationship Id="rId1" Type="http://schemas.openxmlformats.org/officeDocument/2006/relationships/tags" Target="../tags/tag141.xml"/></Relationships>
</file>

<file path=ppt/slides/_rels/slide2.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6" Type="http://schemas.openxmlformats.org/officeDocument/2006/relationships/slideLayout" Target="../slideLayouts/slideLayout3.xml"/><Relationship Id="rId15" Type="http://schemas.openxmlformats.org/officeDocument/2006/relationships/tags" Target="../tags/tag116.xml"/><Relationship Id="rId14" Type="http://schemas.openxmlformats.org/officeDocument/2006/relationships/image" Target="../media/image1.jpeg"/><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3.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9.xml"/><Relationship Id="rId4" Type="http://schemas.openxmlformats.org/officeDocument/2006/relationships/image" Target="../media/image2.png"/><Relationship Id="rId3" Type="http://schemas.openxmlformats.org/officeDocument/2006/relationships/tags" Target="../tags/tag118.xml"/><Relationship Id="rId2" Type="http://schemas.openxmlformats.org/officeDocument/2006/relationships/image" Target="../media/image1.jpeg"/><Relationship Id="rId1" Type="http://schemas.openxmlformats.org/officeDocument/2006/relationships/tags" Target="../tags/tag11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image" Target="../media/image1.jpeg"/><Relationship Id="rId1" Type="http://schemas.openxmlformats.org/officeDocument/2006/relationships/tags" Target="../tags/tag12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4.xml"/><Relationship Id="rId2" Type="http://schemas.openxmlformats.org/officeDocument/2006/relationships/image" Target="../media/image1.jpeg"/><Relationship Id="rId1" Type="http://schemas.openxmlformats.org/officeDocument/2006/relationships/tags" Target="../tags/tag123.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6.xml"/><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tags" Target="../tags/tag1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8.xml"/><Relationship Id="rId2" Type="http://schemas.openxmlformats.org/officeDocument/2006/relationships/image" Target="../media/image1.jpeg"/><Relationship Id="rId1" Type="http://schemas.openxmlformats.org/officeDocument/2006/relationships/tags" Target="../tags/tag12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0.xml"/><Relationship Id="rId2" Type="http://schemas.openxmlformats.org/officeDocument/2006/relationships/image" Target="../media/image1.jpeg"/><Relationship Id="rId1" Type="http://schemas.openxmlformats.org/officeDocument/2006/relationships/tags" Target="../tags/tag129.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132.xml"/><Relationship Id="rId2" Type="http://schemas.openxmlformats.org/officeDocument/2006/relationships/image" Target="../media/image1.jpeg"/><Relationship Id="rId1" Type="http://schemas.openxmlformats.org/officeDocument/2006/relationships/tags" Target="../tags/tag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年份"/>
          <p:cNvSpPr>
            <a:spLocks noGrp="1"/>
          </p:cNvSpPr>
          <p:nvPr>
            <p:custDataLst>
              <p:tags r:id="rId1"/>
            </p:custDataLst>
          </p:nvPr>
        </p:nvSpPr>
        <p:spPr>
          <a:xfrm>
            <a:off x="997584" y="317501"/>
            <a:ext cx="5199177" cy="1912120"/>
          </a:xfrm>
          <a:prstGeom prst="rect">
            <a:avLst/>
          </a:prstGeom>
          <a:ln>
            <a:noFill/>
          </a:ln>
        </p:spPr>
        <p:txBody>
          <a:bodyPr vert="horz" wrap="square" lIns="101600" tIns="0" rIns="82550" bIns="0" rtlCol="0" anchor="b" anchorCtr="0">
            <a:normAutofit/>
          </a:bodyPr>
          <a:lstStyle>
            <a:lvl1pPr marL="0" indent="0" algn="l" defTabSz="914400" rtl="0" eaLnBrk="1" latinLnBrk="0" hangingPunct="1">
              <a:lnSpc>
                <a:spcPct val="130000"/>
              </a:lnSpc>
              <a:spcBef>
                <a:spcPts val="1000"/>
              </a:spcBef>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solidFill>
                <a:schemeClr val="tx1"/>
              </a:solidFill>
            </a:endParaRPr>
          </a:p>
        </p:txBody>
      </p:sp>
      <p:sp>
        <p:nvSpPr>
          <p:cNvPr id="10" name="标题 9"/>
          <p:cNvSpPr>
            <a:spLocks noGrp="1"/>
          </p:cNvSpPr>
          <p:nvPr>
            <p:ph type="title" idx="1"/>
            <p:custDataLst>
              <p:tags r:id="rId2"/>
            </p:custDataLst>
          </p:nvPr>
        </p:nvSpPr>
        <p:spPr>
          <a:xfrm>
            <a:off x="2273300" y="1901190"/>
            <a:ext cx="8413750" cy="1709420"/>
          </a:xfrm>
        </p:spPr>
        <p:txBody>
          <a:bodyPr>
            <a:normAutofit/>
          </a:bodyPr>
          <a:lstStyle/>
          <a:p>
            <a:r>
              <a:rPr lang="en-US" altLang="zh-CN" sz="3110" dirty="0">
                <a:latin typeface="Times New Roman" panose="02020603050405020304" charset="0"/>
                <a:cs typeface="Times New Roman" panose="02020603050405020304" charset="0"/>
              </a:rPr>
              <a:t>18.5-inch LCD Display Defect Analysis Report --- The LCD Screen is flickering</a:t>
            </a:r>
            <a:endParaRPr lang="en-US" altLang="zh-CN" sz="3110" dirty="0">
              <a:latin typeface="Times New Roman" panose="02020603050405020304" charset="0"/>
              <a:cs typeface="Times New Roman" panose="02020603050405020304" charset="0"/>
            </a:endParaRPr>
          </a:p>
        </p:txBody>
      </p:sp>
      <p:sp>
        <p:nvSpPr>
          <p:cNvPr id="11" name="文本占位符 10"/>
          <p:cNvSpPr>
            <a:spLocks noGrp="1"/>
          </p:cNvSpPr>
          <p:nvPr>
            <p:ph type="body" sz="quarter" idx="17"/>
            <p:custDataLst>
              <p:tags r:id="rId3"/>
            </p:custDataLst>
          </p:nvPr>
        </p:nvSpPr>
        <p:spPr>
          <a:xfrm>
            <a:off x="2273299" y="4275976"/>
            <a:ext cx="7589519" cy="656600"/>
          </a:xfrm>
        </p:spPr>
        <p:txBody>
          <a:bodyPr/>
          <a:lstStyle/>
          <a:p>
            <a:pPr marL="0" indent="0" algn="r">
              <a:lnSpc>
                <a:spcPct val="100000"/>
              </a:lnSpc>
              <a:spcBef>
                <a:spcPts val="0"/>
              </a:spcBef>
              <a:spcAft>
                <a:spcPts val="1000"/>
              </a:spcAft>
              <a:buSzPct val="100000"/>
            </a:pPr>
            <a:r>
              <a:rPr lang="en-US" altLang="zh-CN" sz="2000">
                <a:latin typeface="Times New Roman" panose="02020603050405020304" charset="0"/>
                <a:cs typeface="Times New Roman" panose="02020603050405020304" charset="0"/>
              </a:rPr>
              <a:t>Presenter: Linda Zhou</a:t>
            </a:r>
            <a:endParaRPr lang="en-US" altLang="zh-CN" sz="2000">
              <a:latin typeface="Times New Roman" panose="02020603050405020304" charset="0"/>
              <a:cs typeface="Times New Roman" panose="02020603050405020304" charset="0"/>
            </a:endParaRPr>
          </a:p>
        </p:txBody>
      </p:sp>
      <p:pic>
        <p:nvPicPr>
          <p:cNvPr id="13" name="图片 12" descr="logo"/>
          <p:cNvPicPr>
            <a:picLocks noChangeAspect="1"/>
          </p:cNvPicPr>
          <p:nvPr/>
        </p:nvPicPr>
        <p:blipFill>
          <a:blip r:embed="rId4"/>
          <a:stretch>
            <a:fillRect/>
          </a:stretch>
        </p:blipFill>
        <p:spPr>
          <a:xfrm>
            <a:off x="0" y="0"/>
            <a:ext cx="1401445" cy="1401445"/>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idx="1"/>
            <p:custDataLst>
              <p:tags r:id="rId1"/>
            </p:custDataLst>
          </p:nvPr>
        </p:nvSpPr>
        <p:spPr>
          <a:xfrm>
            <a:off x="477520" y="202565"/>
            <a:ext cx="4474845" cy="720090"/>
          </a:xfr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lgn="l"/>
            <a:r>
              <a:rPr lang="en-US" altLang="zh-CN" spc="200">
                <a:latin typeface="Times New Roman" panose="02020603050405020304" charset="0"/>
                <a:ea typeface="+mj-ea"/>
                <a:cs typeface="Times New Roman" panose="02020603050405020304" charset="0"/>
                <a:sym typeface="+mn-ea"/>
              </a:rPr>
              <a:t>Cause Analysis</a:t>
            </a:r>
            <a:endParaRPr>
              <a:sym typeface="+mn-ea"/>
            </a:endParaRPr>
          </a:p>
        </p:txBody>
      </p:sp>
      <p:pic>
        <p:nvPicPr>
          <p:cNvPr id="13" name="图片 12" descr="logo"/>
          <p:cNvPicPr>
            <a:picLocks noChangeAspect="1"/>
          </p:cNvPicPr>
          <p:nvPr/>
        </p:nvPicPr>
        <p:blipFill>
          <a:blip r:embed="rId2"/>
          <a:srcRect t="25049" r="-2537" b="28353"/>
          <a:stretch>
            <a:fillRect/>
          </a:stretch>
        </p:blipFill>
        <p:spPr>
          <a:xfrm>
            <a:off x="10754995" y="86360"/>
            <a:ext cx="1437005" cy="600075"/>
          </a:xfrm>
          <a:prstGeom prst="rect">
            <a:avLst/>
          </a:prstGeom>
        </p:spPr>
      </p:pic>
      <p:sp>
        <p:nvSpPr>
          <p:cNvPr id="4" name="文本框 3"/>
          <p:cNvSpPr txBox="1"/>
          <p:nvPr/>
        </p:nvSpPr>
        <p:spPr>
          <a:xfrm>
            <a:off x="180975" y="1356995"/>
            <a:ext cx="11812905" cy="5077460"/>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a:t>
            </a:r>
            <a:r>
              <a:rPr lang="en-US" altLang="zh-CN" sz="2400" b="1">
                <a:latin typeface="Times New Roman" panose="02020603050405020304" charset="0"/>
                <a:cs typeface="Times New Roman" panose="02020603050405020304" charset="0"/>
              </a:rPr>
              <a:t>1# Bonding cable confirmation</a:t>
            </a:r>
            <a:endParaRPr lang="en-US" altLang="zh-CN" sz="2400" b="1">
              <a:latin typeface="Times New Roman" panose="02020603050405020304" charset="0"/>
              <a:cs typeface="Times New Roman" panose="02020603050405020304" charset="0"/>
            </a:endParaRPr>
          </a:p>
          <a:p>
            <a:endParaRPr lang="en-US" altLang="zh-CN" sz="2400" b="1">
              <a:latin typeface="Times New Roman" panose="02020603050405020304" charset="0"/>
              <a:cs typeface="Times New Roman" panose="02020603050405020304" charset="0"/>
            </a:endParaRPr>
          </a:p>
          <a:p>
            <a:endParaRPr lang="en-US" altLang="zh-CN" sz="2400" b="1">
              <a:latin typeface="Times New Roman" panose="02020603050405020304" charset="0"/>
              <a:cs typeface="Times New Roman" panose="02020603050405020304" charset="0"/>
            </a:endParaRPr>
          </a:p>
          <a:p>
            <a:endParaRPr lang="en-US" altLang="zh-CN" sz="2400" b="1">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pPr marL="285750" indent="-285750" algn="just">
              <a:buFont typeface="Wingdings" panose="05000000000000000000" charset="0"/>
              <a:buChar char="Ø"/>
            </a:pPr>
            <a:r>
              <a:rPr lang="en-US" altLang="zh-CN">
                <a:latin typeface="Times New Roman" panose="02020603050405020304" charset="0"/>
                <a:cs typeface="Times New Roman" panose="02020603050405020304" charset="0"/>
                <a:sym typeface="+mn-ea"/>
              </a:rPr>
              <a:t>Under the microscope, the cable was inspected and it was found that there were multiple bumps in the COG bonding area with obvious corrosion, which led to the inability of the signal to continue transmission and caused screen distortion.</a:t>
            </a:r>
            <a:endParaRPr lang="en-US" altLang="zh-CN">
              <a:latin typeface="Times New Roman" panose="02020603050405020304" charset="0"/>
              <a:cs typeface="Times New Roman" panose="02020603050405020304" charset="0"/>
            </a:endParaRPr>
          </a:p>
        </p:txBody>
      </p:sp>
      <p:graphicFrame>
        <p:nvGraphicFramePr>
          <p:cNvPr id="6" name="表格 5"/>
          <p:cNvGraphicFramePr/>
          <p:nvPr>
            <p:custDataLst>
              <p:tags r:id="rId3"/>
            </p:custDataLst>
          </p:nvPr>
        </p:nvGraphicFramePr>
        <p:xfrm>
          <a:off x="315595" y="2062480"/>
          <a:ext cx="11389360" cy="3627120"/>
        </p:xfrm>
        <a:graphic>
          <a:graphicData uri="http://schemas.openxmlformats.org/drawingml/2006/table">
            <a:tbl>
              <a:tblPr firstRow="1" bandRow="1">
                <a:tableStyleId>{5C22544A-7EE6-4342-B048-85BDC9FD1C3A}</a:tableStyleId>
              </a:tblPr>
              <a:tblGrid>
                <a:gridCol w="1761490"/>
                <a:gridCol w="2980690"/>
                <a:gridCol w="3228340"/>
                <a:gridCol w="3418840"/>
              </a:tblGrid>
              <a:tr h="758190">
                <a:tc>
                  <a:txBody>
                    <a:bodyPr/>
                    <a:p>
                      <a:pPr algn="ctr">
                        <a:buNone/>
                      </a:pPr>
                      <a:endParaRPr lang="zh-CN" altLang="en-US">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1</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2</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3</a:t>
                      </a:r>
                      <a:endParaRPr lang="en-US" altLang="zh-CN">
                        <a:latin typeface="Times New Roman" panose="02020603050405020304" charset="0"/>
                        <a:cs typeface="Times New Roman" panose="02020603050405020304" charset="0"/>
                      </a:endParaRPr>
                    </a:p>
                  </a:txBody>
                  <a:tcPr anchor="ctr" anchorCtr="0"/>
                </a:tc>
              </a:tr>
              <a:tr h="2868930">
                <a:tc>
                  <a:txBody>
                    <a:bodyPr/>
                    <a:p>
                      <a:pPr algn="ctr">
                        <a:buNone/>
                      </a:pPr>
                      <a:r>
                        <a:rPr lang="en-US" altLang="zh-CN">
                          <a:latin typeface="Times New Roman" panose="02020603050405020304" charset="0"/>
                          <a:cs typeface="Times New Roman" panose="02020603050405020304" charset="0"/>
                        </a:rPr>
                        <a:t>Bonding cable confirmation</a:t>
                      </a:r>
                      <a:endParaRPr lang="en-US" altLang="zh-CN">
                        <a:latin typeface="Times New Roman" panose="02020603050405020304" charset="0"/>
                        <a:cs typeface="Times New Roman" panose="02020603050405020304" charset="0"/>
                      </a:endParaRPr>
                    </a:p>
                  </a:txBody>
                  <a:tcPr anchor="ctr" anchorCtr="0"/>
                </a:tc>
                <a:tc>
                  <a:txBody>
                    <a:bodyPr/>
                    <a:p>
                      <a:pPr algn="ctr">
                        <a:buNone/>
                      </a:pPr>
                      <a:endParaRPr lang="zh-CN" altLang="en-US">
                        <a:latin typeface="Times New Roman" panose="02020603050405020304" charset="0"/>
                        <a:cs typeface="Times New Roman" panose="02020603050405020304" charset="0"/>
                      </a:endParaRPr>
                    </a:p>
                  </a:txBody>
                  <a:tcPr anchor="ctr" anchorCtr="0"/>
                </a:tc>
                <a:tc>
                  <a:txBody>
                    <a:bodyPr/>
                    <a:p>
                      <a:pPr algn="ctr">
                        <a:buNone/>
                      </a:pPr>
                      <a:endParaRPr lang="zh-CN" altLang="en-US">
                        <a:latin typeface="Times New Roman" panose="02020603050405020304" charset="0"/>
                        <a:cs typeface="Times New Roman" panose="02020603050405020304" charset="0"/>
                      </a:endParaRPr>
                    </a:p>
                  </a:txBody>
                  <a:tcPr anchor="ctr" anchorCtr="0"/>
                </a:tc>
                <a:tc>
                  <a:txBody>
                    <a:bodyPr/>
                    <a:p>
                      <a:pPr algn="ctr">
                        <a:buNone/>
                      </a:pPr>
                      <a:endParaRPr lang="zh-CN" altLang="en-US">
                        <a:latin typeface="Times New Roman" panose="02020603050405020304" charset="0"/>
                        <a:cs typeface="Times New Roman" panose="02020603050405020304" charset="0"/>
                      </a:endParaRPr>
                    </a:p>
                  </a:txBody>
                  <a:tcPr anchor="ctr" anchorCtr="0"/>
                </a:tc>
              </a:tr>
            </a:tbl>
          </a:graphicData>
        </a:graphic>
      </p:graphicFrame>
      <p:pic>
        <p:nvPicPr>
          <p:cNvPr id="3" name="图片 2" descr="L5"/>
          <p:cNvPicPr>
            <a:picLocks noChangeAspect="1"/>
          </p:cNvPicPr>
          <p:nvPr/>
        </p:nvPicPr>
        <p:blipFill>
          <a:blip r:embed="rId4"/>
          <a:stretch>
            <a:fillRect/>
          </a:stretch>
        </p:blipFill>
        <p:spPr>
          <a:xfrm>
            <a:off x="2275205" y="3203575"/>
            <a:ext cx="2677160" cy="2149475"/>
          </a:xfrm>
          <a:prstGeom prst="rect">
            <a:avLst/>
          </a:prstGeom>
        </p:spPr>
      </p:pic>
      <p:pic>
        <p:nvPicPr>
          <p:cNvPr id="5" name="图片 4" descr="L6"/>
          <p:cNvPicPr>
            <a:picLocks noChangeAspect="1"/>
          </p:cNvPicPr>
          <p:nvPr/>
        </p:nvPicPr>
        <p:blipFill>
          <a:blip r:embed="rId5"/>
          <a:stretch>
            <a:fillRect/>
          </a:stretch>
        </p:blipFill>
        <p:spPr>
          <a:xfrm>
            <a:off x="5195570" y="3203575"/>
            <a:ext cx="2941955" cy="2150110"/>
          </a:xfrm>
          <a:prstGeom prst="rect">
            <a:avLst/>
          </a:prstGeom>
        </p:spPr>
      </p:pic>
      <p:pic>
        <p:nvPicPr>
          <p:cNvPr id="10" name="图片 9" descr="L7"/>
          <p:cNvPicPr>
            <a:picLocks noChangeAspect="1"/>
          </p:cNvPicPr>
          <p:nvPr/>
        </p:nvPicPr>
        <p:blipFill>
          <a:blip r:embed="rId6"/>
          <a:stretch>
            <a:fillRect/>
          </a:stretch>
        </p:blipFill>
        <p:spPr>
          <a:xfrm>
            <a:off x="8557895" y="3203575"/>
            <a:ext cx="2917825" cy="2150110"/>
          </a:xfrm>
          <a:prstGeom prst="rect">
            <a:avLst/>
          </a:prstGeom>
        </p:spPr>
      </p:pic>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idx="1"/>
            <p:custDataLst>
              <p:tags r:id="rId1"/>
            </p:custDataLst>
          </p:nvPr>
        </p:nvSpPr>
        <p:spPr>
          <a:xfrm>
            <a:off x="477520" y="202565"/>
            <a:ext cx="4474845" cy="720090"/>
          </a:xfr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lgn="l"/>
            <a:r>
              <a:rPr lang="en-US" altLang="zh-CN" spc="200">
                <a:latin typeface="Times New Roman" panose="02020603050405020304" charset="0"/>
                <a:ea typeface="+mj-ea"/>
                <a:cs typeface="Times New Roman" panose="02020603050405020304" charset="0"/>
                <a:sym typeface="+mn-ea"/>
              </a:rPr>
              <a:t>Cause Analysis</a:t>
            </a:r>
            <a:endParaRPr>
              <a:sym typeface="+mn-ea"/>
            </a:endParaRPr>
          </a:p>
        </p:txBody>
      </p:sp>
      <p:pic>
        <p:nvPicPr>
          <p:cNvPr id="13" name="图片 12" descr="logo"/>
          <p:cNvPicPr>
            <a:picLocks noChangeAspect="1"/>
          </p:cNvPicPr>
          <p:nvPr/>
        </p:nvPicPr>
        <p:blipFill>
          <a:blip r:embed="rId2"/>
          <a:srcRect t="25049" r="-2537" b="28353"/>
          <a:stretch>
            <a:fillRect/>
          </a:stretch>
        </p:blipFill>
        <p:spPr>
          <a:xfrm>
            <a:off x="10754995" y="86360"/>
            <a:ext cx="1437005" cy="600075"/>
          </a:xfrm>
          <a:prstGeom prst="rect">
            <a:avLst/>
          </a:prstGeom>
        </p:spPr>
      </p:pic>
      <p:sp>
        <p:nvSpPr>
          <p:cNvPr id="4" name="文本框 3"/>
          <p:cNvSpPr txBox="1"/>
          <p:nvPr/>
        </p:nvSpPr>
        <p:spPr>
          <a:xfrm>
            <a:off x="400050" y="1356995"/>
            <a:ext cx="11582400" cy="138366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a:t>
            </a:r>
            <a:r>
              <a:rPr lang="en-US" altLang="zh-CN" sz="2400" b="1">
                <a:latin typeface="Times New Roman" panose="02020603050405020304" charset="0"/>
                <a:cs typeface="Times New Roman" panose="02020603050405020304" charset="0"/>
              </a:rPr>
              <a:t>Defect cause</a:t>
            </a:r>
            <a:endParaRPr lang="en-US" altLang="zh-CN" sz="2400" b="1">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pPr marL="285750" indent="-285750" algn="just">
              <a:buFont typeface="Wingdings" panose="05000000000000000000" charset="0"/>
              <a:buChar char="Ø"/>
            </a:pPr>
            <a:r>
              <a:rPr lang="en-US" altLang="zh-CN">
                <a:latin typeface="Times New Roman" panose="02020603050405020304" charset="0"/>
                <a:cs typeface="Times New Roman" panose="02020603050405020304" charset="0"/>
              </a:rPr>
              <a:t>In the COG Bonding area of 1#, multiple bumps have obvious corrosion phenomena. The corrosion prevented the signal from continuing to be transmitted, resulting in the display failure.</a:t>
            </a:r>
            <a:endParaRPr lang="en-US" altLang="zh-CN">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标题 7"/>
          <p:cNvSpPr>
            <a:spLocks noGrp="1"/>
          </p:cNvSpPr>
          <p:nvPr>
            <p:ph type="title" idx="1"/>
            <p:custDataLst>
              <p:tags r:id="rId1"/>
            </p:custDataLst>
          </p:nvPr>
        </p:nvSpPr>
        <p:spPr>
          <a:xfrm>
            <a:off x="267335" y="1217295"/>
            <a:ext cx="11704955" cy="720090"/>
          </a:xfrm>
        </p:spPr>
        <p:txBody>
          <a:bodyPr anchor="ctr" anchorCtr="0">
            <a:normAutofit/>
          </a:bodyPr>
          <a:lstStyle/>
          <a:p>
            <a:pPr marL="285750" indent="-285750" algn="just" fontAlgn="t">
              <a:lnSpc>
                <a:spcPct val="100000"/>
              </a:lnSpc>
              <a:buFont typeface="Wingdings" panose="05000000000000000000" charset="0"/>
              <a:buChar char="Ø"/>
            </a:pPr>
            <a:r>
              <a:rPr lang="en-US" altLang="zh-CN" sz="1800" spc="0">
                <a:solidFill>
                  <a:schemeClr val="tx1"/>
                </a:solidFill>
                <a:latin typeface="Times New Roman" panose="02020603050405020304" charset="0"/>
                <a:ea typeface="+mn-ea"/>
                <a:cs typeface="Times New Roman" panose="02020603050405020304" charset="0"/>
              </a:rPr>
              <a:t>Ship a new identical LCD display for free, and also repair the original LCD display for free and return it to Mr. Miguel.</a:t>
            </a:r>
            <a:endParaRPr lang="en-US" altLang="zh-CN" sz="1800" dirty="0">
              <a:latin typeface="Times New Roman" panose="02020603050405020304" charset="0"/>
              <a:cs typeface="Times New Roman" panose="02020603050405020304" charset="0"/>
            </a:endParaRPr>
          </a:p>
        </p:txBody>
      </p:sp>
      <p:pic>
        <p:nvPicPr>
          <p:cNvPr id="13" name="图片 12" descr="logo"/>
          <p:cNvPicPr>
            <a:picLocks noChangeAspect="1"/>
          </p:cNvPicPr>
          <p:nvPr/>
        </p:nvPicPr>
        <p:blipFill>
          <a:blip r:embed="rId2"/>
          <a:srcRect t="26144" b="26280"/>
          <a:stretch>
            <a:fillRect/>
          </a:stretch>
        </p:blipFill>
        <p:spPr>
          <a:xfrm>
            <a:off x="10668000" y="74930"/>
            <a:ext cx="1401445" cy="666750"/>
          </a:xfrm>
          <a:prstGeom prst="rect">
            <a:avLst/>
          </a:prstGeom>
        </p:spPr>
      </p:pic>
      <p:sp>
        <p:nvSpPr>
          <p:cNvPr id="11" name="文本框 10"/>
          <p:cNvSpPr txBox="1"/>
          <p:nvPr/>
        </p:nvSpPr>
        <p:spPr>
          <a:xfrm>
            <a:off x="523875" y="172085"/>
            <a:ext cx="3333750" cy="569595"/>
          </a:xfrm>
          <a:prstGeom prst="rect">
            <a:avLst/>
          </a:prstGeom>
          <a:noFill/>
        </p:spPr>
        <p:txBody>
          <a:bodyPr wrap="square" rtlCol="0">
            <a:spAutoFit/>
          </a:bodyPr>
          <a:p>
            <a:r>
              <a:rPr sz="3110" dirty="0">
                <a:latin typeface="Times New Roman" panose="02020603050405020304" charset="0"/>
                <a:cs typeface="Times New Roman" panose="02020603050405020304" charset="0"/>
                <a:sym typeface="+mn-ea"/>
              </a:rPr>
              <a:t>Compensation plan</a:t>
            </a:r>
            <a:endParaRPr sz="3110" dirty="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idx="1"/>
            <p:custDataLst>
              <p:tags r:id="rId1"/>
            </p:custDataLst>
          </p:nvPr>
        </p:nvSpPr>
        <p:spPr>
          <a:xfrm>
            <a:off x="657860" y="1901190"/>
            <a:ext cx="10011410" cy="1705610"/>
          </a:xfrm>
        </p:spPr>
        <p:txBody>
          <a:bodyPr>
            <a:normAutofit fontScale="90000"/>
          </a:bodyPr>
          <a:lstStyle/>
          <a:p>
            <a:pPr marL="0" indent="0" algn="r">
              <a:lnSpc>
                <a:spcPct val="100000"/>
              </a:lnSpc>
              <a:spcBef>
                <a:spcPts val="0"/>
              </a:spcBef>
              <a:spcAft>
                <a:spcPts val="0"/>
              </a:spcAft>
              <a:buSzPct val="100000"/>
            </a:pPr>
            <a:r>
              <a:rPr sz="7200" dirty="0">
                <a:latin typeface="Times New Roman" panose="02020603050405020304" charset="0"/>
                <a:cs typeface="Times New Roman" panose="02020603050405020304" charset="0"/>
              </a:rPr>
              <a:t>Thank you for trusting HXD </a:t>
            </a:r>
            <a:endParaRPr sz="7200" dirty="0">
              <a:latin typeface="Times New Roman" panose="02020603050405020304" charset="0"/>
              <a:cs typeface="Times New Roman" panose="02020603050405020304" charset="0"/>
            </a:endParaRPr>
          </a:p>
        </p:txBody>
      </p:sp>
      <p:sp>
        <p:nvSpPr>
          <p:cNvPr id="8" name="文本占位符 7"/>
          <p:cNvSpPr>
            <a:spLocks noGrp="1"/>
          </p:cNvSpPr>
          <p:nvPr>
            <p:ph type="body" sz="quarter" idx="17"/>
            <p:custDataLst>
              <p:tags r:id="rId2"/>
            </p:custDataLst>
          </p:nvPr>
        </p:nvSpPr>
        <p:spPr>
          <a:xfrm>
            <a:off x="2418715" y="4375145"/>
            <a:ext cx="7444103" cy="656600"/>
          </a:xfrm>
        </p:spPr>
        <p:txBody>
          <a:bodyPr/>
          <a:lstStyle/>
          <a:p>
            <a:pPr marL="0" indent="0" algn="r">
              <a:lnSpc>
                <a:spcPct val="100000"/>
              </a:lnSpc>
              <a:spcBef>
                <a:spcPts val="0"/>
              </a:spcBef>
              <a:spcAft>
                <a:spcPts val="1000"/>
              </a:spcAft>
              <a:buSzPct val="100000"/>
            </a:pPr>
            <a:r>
              <a:rPr lang="en-US" altLang="zh-CN" sz="2000">
                <a:latin typeface="Times New Roman" panose="02020603050405020304" charset="0"/>
                <a:cs typeface="Times New Roman" panose="02020603050405020304" charset="0"/>
              </a:rPr>
              <a:t>Presenter</a:t>
            </a:r>
            <a:r>
              <a:rPr lang="zh-CN" altLang="en-US" sz="200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Linda Zhou</a:t>
            </a:r>
            <a:endParaRPr lang="en-US" altLang="zh-CN" sz="2000">
              <a:latin typeface="Times New Roman" panose="02020603050405020304" charset="0"/>
              <a:cs typeface="Times New Roman" panose="02020603050405020304" charset="0"/>
            </a:endParaRPr>
          </a:p>
        </p:txBody>
      </p:sp>
      <p:pic>
        <p:nvPicPr>
          <p:cNvPr id="13" name="图片 12" descr="logo"/>
          <p:cNvPicPr>
            <a:picLocks noChangeAspect="1"/>
          </p:cNvPicPr>
          <p:nvPr/>
        </p:nvPicPr>
        <p:blipFill>
          <a:blip r:embed="rId3"/>
          <a:stretch>
            <a:fillRect/>
          </a:stretch>
        </p:blipFill>
        <p:spPr>
          <a:xfrm>
            <a:off x="0" y="0"/>
            <a:ext cx="1401445" cy="140144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idx="1"/>
            <p:custDataLst>
              <p:tags r:id="rId1"/>
            </p:custDataLst>
          </p:nvPr>
        </p:nvSpPr>
        <p:spPr>
          <a:xfrm rot="16200000">
            <a:off x="689610" y="-663575"/>
            <a:ext cx="830580" cy="2209800"/>
          </a:xfrm>
        </p:spPr>
        <p:txBody>
          <a:bodyPr>
            <a:normAutofit/>
          </a:bodyPr>
          <a:lstStyle/>
          <a:p>
            <a:pPr marL="0" indent="0" algn="ctr">
              <a:lnSpc>
                <a:spcPct val="100000"/>
              </a:lnSpc>
              <a:spcBef>
                <a:spcPts val="0"/>
              </a:spcBef>
              <a:spcAft>
                <a:spcPts val="0"/>
              </a:spcAft>
              <a:buSzPct val="100000"/>
            </a:pPr>
            <a:r>
              <a:rPr lang="en-US" altLang="zh-CN" sz="3110" dirty="0">
                <a:latin typeface="Times New Roman" panose="02020603050405020304" charset="0"/>
                <a:cs typeface="Times New Roman" panose="02020603050405020304" charset="0"/>
              </a:rPr>
              <a:t>CONTENTS</a:t>
            </a:r>
            <a:endParaRPr lang="en-US" altLang="zh-CN" sz="3110" dirty="0">
              <a:latin typeface="Times New Roman" panose="02020603050405020304" charset="0"/>
              <a:cs typeface="Times New Roman" panose="02020603050405020304" charset="0"/>
            </a:endParaRPr>
          </a:p>
        </p:txBody>
      </p:sp>
      <p:sp>
        <p:nvSpPr>
          <p:cNvPr id="10" name="圆角矩形 9"/>
          <p:cNvSpPr/>
          <p:nvPr>
            <p:custDataLst>
              <p:tags r:id="rId2"/>
            </p:custDataLst>
          </p:nvPr>
        </p:nvSpPr>
        <p:spPr>
          <a:xfrm>
            <a:off x="4382770" y="1350645"/>
            <a:ext cx="5067935" cy="92773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12" name="序号"/>
          <p:cNvSpPr txBox="1"/>
          <p:nvPr>
            <p:custDataLst>
              <p:tags r:id="rId3"/>
            </p:custDataLst>
          </p:nvPr>
        </p:nvSpPr>
        <p:spPr>
          <a:xfrm>
            <a:off x="4382770" y="1355090"/>
            <a:ext cx="920115" cy="923290"/>
          </a:xfrm>
          <a:prstGeom prst="ellipse">
            <a:avLst/>
          </a:prstGeom>
          <a:solidFill>
            <a:schemeClr val="accent1"/>
          </a:solidFill>
        </p:spPr>
        <p:txBody>
          <a:bodyPr wrap="non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01</a:t>
            </a:r>
            <a:endParaRPr lang="en-US" altLang="zh-CN" sz="2400">
              <a:solidFill>
                <a:schemeClr val="lt1"/>
              </a:solidFill>
              <a:latin typeface="+mj-ea"/>
              <a:ea typeface="+mj-ea"/>
              <a:cs typeface="MiSans Normal" panose="00000500000000000000" charset="-122"/>
            </a:endParaRPr>
          </a:p>
        </p:txBody>
      </p:sp>
      <p:sp>
        <p:nvSpPr>
          <p:cNvPr id="13" name="标题"/>
          <p:cNvSpPr txBox="1"/>
          <p:nvPr>
            <p:custDataLst>
              <p:tags r:id="rId4"/>
            </p:custDataLst>
          </p:nvPr>
        </p:nvSpPr>
        <p:spPr>
          <a:xfrm>
            <a:off x="5624195" y="1355090"/>
            <a:ext cx="3827145" cy="934085"/>
          </a:xfrm>
          <a:prstGeom prst="rect">
            <a:avLst/>
          </a:prstGeom>
          <a:noFill/>
        </p:spPr>
        <p:txBody>
          <a:bodyPr wrap="square" lIns="91440" tIns="0" rIns="91440" bIns="0" rtlCol="0" anchor="ctr" anchorCtr="0">
            <a:normAutofit/>
          </a:bodyPr>
          <a:lstStyle/>
          <a:p>
            <a:pPr lvl="0" algn="l">
              <a:buClrTx/>
              <a:buSzTx/>
              <a:buFontTx/>
            </a:pPr>
            <a:r>
              <a:rPr lang="en-US" altLang="zh-CN" sz="2400" spc="200" dirty="0">
                <a:solidFill>
                  <a:schemeClr val="tx1">
                    <a:lumMod val="85000"/>
                    <a:lumOff val="15000"/>
                  </a:schemeClr>
                </a:solidFill>
                <a:uFillTx/>
                <a:latin typeface="Times New Roman" panose="02020603050405020304" charset="0"/>
                <a:ea typeface="+mj-ea"/>
                <a:cs typeface="Times New Roman" panose="02020603050405020304" charset="0"/>
                <a:sym typeface="+mn-ea"/>
              </a:rPr>
              <a:t>Problem Description</a:t>
            </a:r>
            <a:endParaRPr lang="en-US" altLang="zh-CN" sz="2400" spc="200" dirty="0">
              <a:solidFill>
                <a:schemeClr val="tx1">
                  <a:lumMod val="85000"/>
                  <a:lumOff val="15000"/>
                </a:schemeClr>
              </a:solidFill>
              <a:uFillTx/>
              <a:latin typeface="Times New Roman" panose="02020603050405020304" charset="0"/>
              <a:ea typeface="+mj-ea"/>
              <a:cs typeface="Times New Roman" panose="02020603050405020304" charset="0"/>
              <a:sym typeface="+mn-ea"/>
            </a:endParaRPr>
          </a:p>
        </p:txBody>
      </p:sp>
      <p:sp>
        <p:nvSpPr>
          <p:cNvPr id="20" name="圆角矩形 19"/>
          <p:cNvSpPr/>
          <p:nvPr>
            <p:custDataLst>
              <p:tags r:id="rId5"/>
            </p:custDataLst>
          </p:nvPr>
        </p:nvSpPr>
        <p:spPr>
          <a:xfrm>
            <a:off x="4382770" y="2600960"/>
            <a:ext cx="5067935" cy="92773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21" name="序号"/>
          <p:cNvSpPr txBox="1"/>
          <p:nvPr>
            <p:custDataLst>
              <p:tags r:id="rId6"/>
            </p:custDataLst>
          </p:nvPr>
        </p:nvSpPr>
        <p:spPr>
          <a:xfrm>
            <a:off x="4382770" y="2605405"/>
            <a:ext cx="920115" cy="923290"/>
          </a:xfrm>
          <a:prstGeom prst="ellipse">
            <a:avLst/>
          </a:prstGeom>
          <a:solidFill>
            <a:schemeClr val="accent2"/>
          </a:solidFill>
        </p:spPr>
        <p:txBody>
          <a:bodyPr wrap="non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02</a:t>
            </a:r>
            <a:endParaRPr lang="en-US" altLang="zh-CN" sz="2400">
              <a:solidFill>
                <a:schemeClr val="lt1"/>
              </a:solidFill>
              <a:latin typeface="+mj-ea"/>
              <a:ea typeface="+mj-ea"/>
              <a:cs typeface="MiSans Normal" panose="00000500000000000000" charset="-122"/>
            </a:endParaRPr>
          </a:p>
        </p:txBody>
      </p:sp>
      <p:sp>
        <p:nvSpPr>
          <p:cNvPr id="22" name="标题"/>
          <p:cNvSpPr txBox="1"/>
          <p:nvPr>
            <p:custDataLst>
              <p:tags r:id="rId7"/>
            </p:custDataLst>
          </p:nvPr>
        </p:nvSpPr>
        <p:spPr>
          <a:xfrm>
            <a:off x="5624195" y="2609850"/>
            <a:ext cx="3827145" cy="927735"/>
          </a:xfrm>
          <a:prstGeom prst="rect">
            <a:avLst/>
          </a:prstGeom>
          <a:noFill/>
        </p:spPr>
        <p:txBody>
          <a:bodyPr wrap="square" lIns="91440" tIns="0" rIns="91440" bIns="0" rtlCol="0" anchor="ctr" anchorCtr="0">
            <a:normAutofit/>
          </a:bodyPr>
          <a:lstStyle/>
          <a:p>
            <a:pPr lvl="0" algn="l">
              <a:buClrTx/>
              <a:buSzTx/>
              <a:buFontTx/>
            </a:pPr>
            <a:r>
              <a:rPr lang="en-US" altLang="zh-CN" sz="2400" spc="200">
                <a:solidFill>
                  <a:schemeClr val="tx1">
                    <a:lumMod val="85000"/>
                    <a:lumOff val="15000"/>
                  </a:schemeClr>
                </a:solidFill>
                <a:uFillTx/>
                <a:latin typeface="Times New Roman" panose="02020603050405020304" charset="0"/>
                <a:ea typeface="+mj-ea"/>
                <a:cs typeface="Times New Roman" panose="02020603050405020304" charset="0"/>
                <a:sym typeface="+mn-ea"/>
              </a:rPr>
              <a:t>Technical team formed</a:t>
            </a:r>
            <a:endParaRPr lang="en-US" altLang="zh-CN" sz="2400" spc="200">
              <a:solidFill>
                <a:schemeClr val="tx1">
                  <a:lumMod val="85000"/>
                  <a:lumOff val="15000"/>
                </a:schemeClr>
              </a:solidFill>
              <a:uFillTx/>
              <a:latin typeface="Times New Roman" panose="02020603050405020304" charset="0"/>
              <a:ea typeface="+mj-ea"/>
              <a:cs typeface="Times New Roman" panose="02020603050405020304" charset="0"/>
              <a:sym typeface="+mn-ea"/>
            </a:endParaRPr>
          </a:p>
        </p:txBody>
      </p:sp>
      <p:sp>
        <p:nvSpPr>
          <p:cNvPr id="23" name="圆角矩形 22"/>
          <p:cNvSpPr/>
          <p:nvPr>
            <p:custDataLst>
              <p:tags r:id="rId8"/>
            </p:custDataLst>
          </p:nvPr>
        </p:nvSpPr>
        <p:spPr>
          <a:xfrm>
            <a:off x="4382770" y="3851275"/>
            <a:ext cx="5067935" cy="92773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35" name="序号"/>
          <p:cNvSpPr txBox="1"/>
          <p:nvPr>
            <p:custDataLst>
              <p:tags r:id="rId9"/>
            </p:custDataLst>
          </p:nvPr>
        </p:nvSpPr>
        <p:spPr>
          <a:xfrm>
            <a:off x="4382770" y="3855720"/>
            <a:ext cx="920115" cy="923290"/>
          </a:xfrm>
          <a:prstGeom prst="ellipse">
            <a:avLst/>
          </a:prstGeom>
          <a:solidFill>
            <a:schemeClr val="accent1"/>
          </a:solidFill>
        </p:spPr>
        <p:txBody>
          <a:bodyPr wrap="non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03</a:t>
            </a:r>
            <a:endParaRPr lang="en-US" altLang="zh-CN" sz="2400">
              <a:solidFill>
                <a:schemeClr val="lt1"/>
              </a:solidFill>
              <a:latin typeface="+mj-ea"/>
              <a:ea typeface="+mj-ea"/>
              <a:cs typeface="MiSans Normal" panose="00000500000000000000" charset="-122"/>
            </a:endParaRPr>
          </a:p>
        </p:txBody>
      </p:sp>
      <p:sp>
        <p:nvSpPr>
          <p:cNvPr id="27" name="标题"/>
          <p:cNvSpPr txBox="1"/>
          <p:nvPr>
            <p:custDataLst>
              <p:tags r:id="rId10"/>
            </p:custDataLst>
          </p:nvPr>
        </p:nvSpPr>
        <p:spPr>
          <a:xfrm>
            <a:off x="5624195" y="3858895"/>
            <a:ext cx="3827145" cy="925830"/>
          </a:xfrm>
          <a:prstGeom prst="rect">
            <a:avLst/>
          </a:prstGeom>
          <a:noFill/>
        </p:spPr>
        <p:txBody>
          <a:bodyPr wrap="square" lIns="91440" tIns="0" rIns="91440" bIns="0" rtlCol="0" anchor="ctr" anchorCtr="0">
            <a:normAutofit/>
          </a:bodyPr>
          <a:lstStyle/>
          <a:p>
            <a:pPr lvl="0" algn="l">
              <a:buClrTx/>
              <a:buSzTx/>
              <a:buFontTx/>
            </a:pPr>
            <a:r>
              <a:rPr lang="en-US" altLang="zh-CN" sz="2400" spc="200">
                <a:solidFill>
                  <a:schemeClr val="tx1">
                    <a:lumMod val="85000"/>
                    <a:lumOff val="15000"/>
                  </a:schemeClr>
                </a:solidFill>
                <a:uFillTx/>
                <a:latin typeface="Times New Roman" panose="02020603050405020304" charset="0"/>
                <a:ea typeface="+mj-ea"/>
                <a:cs typeface="Times New Roman" panose="02020603050405020304" charset="0"/>
                <a:sym typeface="+mn-ea"/>
              </a:rPr>
              <a:t>Temporary measures</a:t>
            </a:r>
            <a:endParaRPr lang="en-US" altLang="zh-CN" sz="2400" spc="200">
              <a:solidFill>
                <a:schemeClr val="tx1">
                  <a:lumMod val="85000"/>
                  <a:lumOff val="15000"/>
                </a:schemeClr>
              </a:solidFill>
              <a:uFillTx/>
              <a:latin typeface="Times New Roman" panose="02020603050405020304" charset="0"/>
              <a:ea typeface="+mj-ea"/>
              <a:cs typeface="Times New Roman" panose="02020603050405020304" charset="0"/>
              <a:sym typeface="+mn-ea"/>
            </a:endParaRPr>
          </a:p>
        </p:txBody>
      </p:sp>
      <p:sp>
        <p:nvSpPr>
          <p:cNvPr id="38" name="圆角矩形 37"/>
          <p:cNvSpPr/>
          <p:nvPr>
            <p:custDataLst>
              <p:tags r:id="rId11"/>
            </p:custDataLst>
          </p:nvPr>
        </p:nvSpPr>
        <p:spPr>
          <a:xfrm>
            <a:off x="4382770" y="5101590"/>
            <a:ext cx="5067935" cy="92773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39" name="序号"/>
          <p:cNvSpPr txBox="1"/>
          <p:nvPr>
            <p:custDataLst>
              <p:tags r:id="rId12"/>
            </p:custDataLst>
          </p:nvPr>
        </p:nvSpPr>
        <p:spPr>
          <a:xfrm>
            <a:off x="4382770" y="5106035"/>
            <a:ext cx="920115" cy="923290"/>
          </a:xfrm>
          <a:prstGeom prst="ellipse">
            <a:avLst/>
          </a:prstGeom>
          <a:solidFill>
            <a:schemeClr val="accent2"/>
          </a:solidFill>
        </p:spPr>
        <p:txBody>
          <a:bodyPr wrap="non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04</a:t>
            </a:r>
            <a:endParaRPr lang="en-US" altLang="zh-CN" sz="2400">
              <a:solidFill>
                <a:schemeClr val="lt1"/>
              </a:solidFill>
              <a:latin typeface="+mj-ea"/>
              <a:ea typeface="+mj-ea"/>
              <a:cs typeface="MiSans Normal" panose="00000500000000000000" charset="-122"/>
            </a:endParaRPr>
          </a:p>
        </p:txBody>
      </p:sp>
      <p:sp>
        <p:nvSpPr>
          <p:cNvPr id="40" name="标题"/>
          <p:cNvSpPr txBox="1"/>
          <p:nvPr>
            <p:custDataLst>
              <p:tags r:id="rId13"/>
            </p:custDataLst>
          </p:nvPr>
        </p:nvSpPr>
        <p:spPr>
          <a:xfrm>
            <a:off x="5624195" y="5106035"/>
            <a:ext cx="3827145" cy="916940"/>
          </a:xfrm>
          <a:prstGeom prst="rect">
            <a:avLst/>
          </a:prstGeom>
          <a:noFill/>
        </p:spPr>
        <p:txBody>
          <a:bodyPr wrap="square" lIns="91440" tIns="0" rIns="91440" bIns="0" rtlCol="0" anchor="ctr" anchorCtr="0">
            <a:normAutofit/>
          </a:bodyPr>
          <a:lstStyle/>
          <a:p>
            <a:pPr lvl="0" algn="l">
              <a:buClrTx/>
              <a:buSzTx/>
              <a:buFontTx/>
            </a:pPr>
            <a:r>
              <a:rPr lang="en-US" altLang="zh-CN" sz="2400" spc="200">
                <a:solidFill>
                  <a:schemeClr val="tx1">
                    <a:lumMod val="85000"/>
                    <a:lumOff val="15000"/>
                  </a:schemeClr>
                </a:solidFill>
                <a:uFillTx/>
                <a:latin typeface="Times New Roman" panose="02020603050405020304" charset="0"/>
                <a:ea typeface="+mj-ea"/>
                <a:cs typeface="Times New Roman" panose="02020603050405020304" charset="0"/>
                <a:sym typeface="+mn-ea"/>
              </a:rPr>
              <a:t>Cause Analysis</a:t>
            </a:r>
            <a:endParaRPr lang="en-US" altLang="zh-CN" sz="2400" spc="200">
              <a:solidFill>
                <a:schemeClr val="tx1">
                  <a:lumMod val="85000"/>
                  <a:lumOff val="15000"/>
                </a:schemeClr>
              </a:solidFill>
              <a:uFillTx/>
              <a:latin typeface="Times New Roman" panose="02020603050405020304" charset="0"/>
              <a:ea typeface="+mj-ea"/>
              <a:cs typeface="Times New Roman" panose="02020603050405020304" charset="0"/>
              <a:sym typeface="+mn-ea"/>
            </a:endParaRPr>
          </a:p>
        </p:txBody>
      </p:sp>
      <p:pic>
        <p:nvPicPr>
          <p:cNvPr id="28" name="图片 27" descr="logo"/>
          <p:cNvPicPr>
            <a:picLocks noChangeAspect="1"/>
          </p:cNvPicPr>
          <p:nvPr/>
        </p:nvPicPr>
        <p:blipFill>
          <a:blip r:embed="rId14"/>
          <a:srcRect l="997" t="26167" r="-997" b="25215"/>
          <a:stretch>
            <a:fillRect/>
          </a:stretch>
        </p:blipFill>
        <p:spPr>
          <a:xfrm>
            <a:off x="10790555" y="100965"/>
            <a:ext cx="1401445" cy="681355"/>
          </a:xfrm>
          <a:prstGeom prst="rect">
            <a:avLst/>
          </a:prstGeom>
        </p:spPr>
      </p:pic>
    </p:spTree>
    <p:custDataLst>
      <p:tags r:id="rId1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idx="1"/>
            <p:custDataLst>
              <p:tags r:id="rId1"/>
            </p:custDataLst>
          </p:nvPr>
        </p:nvSpPr>
        <p:spPr>
          <a:xfrm>
            <a:off x="477520" y="202565"/>
            <a:ext cx="4693920" cy="720090"/>
          </a:xfr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lgn="l"/>
            <a:r>
              <a:rPr lang="en-US" altLang="zh-CN">
                <a:latin typeface="Times New Roman" panose="02020603050405020304" charset="0"/>
                <a:cs typeface="Times New Roman" panose="02020603050405020304" charset="0"/>
                <a:sym typeface="+mn-ea"/>
              </a:rPr>
              <a:t>Problem Description</a:t>
            </a:r>
            <a:endParaRPr>
              <a:sym typeface="+mn-ea"/>
            </a:endParaRPr>
          </a:p>
        </p:txBody>
      </p:sp>
      <p:pic>
        <p:nvPicPr>
          <p:cNvPr id="13" name="图片 12" descr="logo"/>
          <p:cNvPicPr>
            <a:picLocks noChangeAspect="1"/>
          </p:cNvPicPr>
          <p:nvPr/>
        </p:nvPicPr>
        <p:blipFill>
          <a:blip r:embed="rId2"/>
          <a:srcRect t="28002" b="27730"/>
          <a:stretch>
            <a:fillRect/>
          </a:stretch>
        </p:blipFill>
        <p:spPr>
          <a:xfrm>
            <a:off x="10790555" y="0"/>
            <a:ext cx="1401445" cy="620395"/>
          </a:xfrm>
          <a:prstGeom prst="rect">
            <a:avLst/>
          </a:prstGeom>
        </p:spPr>
      </p:pic>
      <p:graphicFrame>
        <p:nvGraphicFramePr>
          <p:cNvPr id="9" name="表格 8"/>
          <p:cNvGraphicFramePr/>
          <p:nvPr>
            <p:custDataLst>
              <p:tags r:id="rId3"/>
            </p:custDataLst>
          </p:nvPr>
        </p:nvGraphicFramePr>
        <p:xfrm>
          <a:off x="693420" y="1401445"/>
          <a:ext cx="11170920" cy="5078730"/>
        </p:xfrm>
        <a:graphic>
          <a:graphicData uri="http://schemas.openxmlformats.org/drawingml/2006/table">
            <a:tbl>
              <a:tblPr firstRow="1" bandRow="1">
                <a:tableStyleId>{69CF1AB2-1976-4502-BF36-3FF5EA218861}</a:tableStyleId>
              </a:tblPr>
              <a:tblGrid>
                <a:gridCol w="1407795"/>
                <a:gridCol w="2403475"/>
                <a:gridCol w="1599565"/>
                <a:gridCol w="1285875"/>
                <a:gridCol w="2612390"/>
                <a:gridCol w="1861820"/>
              </a:tblGrid>
              <a:tr h="433070">
                <a:tc>
                  <a:txBody>
                    <a:bodyPr/>
                    <a:p>
                      <a:pPr algn="ctr">
                        <a:buNone/>
                      </a:pPr>
                      <a:r>
                        <a:rPr lang="en-US" altLang="zh-CN">
                          <a:latin typeface="Times New Roman" panose="02020603050405020304" charset="0"/>
                          <a:cs typeface="Times New Roman" panose="02020603050405020304" charset="0"/>
                        </a:rPr>
                        <a:t>Defect</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b="0">
                          <a:latin typeface="Times New Roman" panose="02020603050405020304" charset="0"/>
                          <a:cs typeface="Times New Roman" panose="02020603050405020304" charset="0"/>
                        </a:rPr>
                        <a:t>Screen flickering</a:t>
                      </a:r>
                      <a:endParaRPr lang="en-US" altLang="zh-CN" b="0">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Client</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b="0">
                          <a:latin typeface="Times New Roman" panose="02020603050405020304" charset="0"/>
                          <a:cs typeface="Times New Roman" panose="02020603050405020304" charset="0"/>
                        </a:rPr>
                        <a:t>Mr. Miguel</a:t>
                      </a:r>
                      <a:endParaRPr lang="en-US" altLang="zh-CN" b="0">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Complaint Level</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b="0">
                          <a:latin typeface="Times New Roman" panose="02020603050405020304" charset="0"/>
                          <a:cs typeface="Times New Roman" panose="02020603050405020304" charset="0"/>
                        </a:rPr>
                        <a:t>Normal</a:t>
                      </a:r>
                      <a:endParaRPr lang="en-US" altLang="zh-CN" b="0">
                        <a:latin typeface="Times New Roman" panose="02020603050405020304" charset="0"/>
                        <a:cs typeface="Times New Roman" panose="02020603050405020304" charset="0"/>
                      </a:endParaRPr>
                    </a:p>
                  </a:txBody>
                  <a:tcPr anchor="ctr" anchorCtr="0"/>
                </a:tc>
              </a:tr>
              <a:tr h="543560">
                <a:tc>
                  <a:txBody>
                    <a:bodyPr/>
                    <a:p>
                      <a:pPr algn="ctr">
                        <a:buNone/>
                      </a:pPr>
                      <a:r>
                        <a:rPr lang="en-US" altLang="zh-CN" b="1">
                          <a:latin typeface="Times New Roman" panose="02020603050405020304" charset="0"/>
                          <a:cs typeface="Times New Roman" panose="02020603050405020304" charset="0"/>
                        </a:rPr>
                        <a:t>FG-Code</a:t>
                      </a:r>
                      <a:endParaRPr lang="en-US" altLang="zh-CN" b="1">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GV185FHM-N10-3M30</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b="1">
                          <a:latin typeface="Times New Roman" panose="02020603050405020304" charset="0"/>
                          <a:cs typeface="Times New Roman" panose="02020603050405020304" charset="0"/>
                        </a:rPr>
                        <a:t>Location</a:t>
                      </a:r>
                      <a:endParaRPr lang="en-US" altLang="zh-CN" b="1">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Spain</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b="1">
                          <a:latin typeface="Times New Roman" panose="02020603050405020304" charset="0"/>
                          <a:cs typeface="Times New Roman" panose="02020603050405020304" charset="0"/>
                        </a:rPr>
                        <a:t>Complaint Time</a:t>
                      </a:r>
                      <a:endParaRPr lang="en-US" altLang="zh-CN" b="1">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November 15, 2025</a:t>
                      </a:r>
                      <a:endParaRPr lang="en-US" altLang="zh-CN">
                        <a:latin typeface="Times New Roman" panose="02020603050405020304" charset="0"/>
                        <a:cs typeface="Times New Roman" panose="02020603050405020304" charset="0"/>
                      </a:endParaRPr>
                    </a:p>
                  </a:txBody>
                  <a:tcPr anchor="ctr" anchorCtr="0"/>
                </a:tc>
              </a:tr>
              <a:tr h="441325">
                <a:tc>
                  <a:txBody>
                    <a:bodyPr/>
                    <a:p>
                      <a:pPr algn="ctr">
                        <a:buNone/>
                      </a:pPr>
                      <a:r>
                        <a:rPr lang="en-US" altLang="zh-CN" b="1">
                          <a:latin typeface="Times New Roman" panose="02020603050405020304" charset="0"/>
                          <a:cs typeface="Times New Roman" panose="02020603050405020304" charset="0"/>
                        </a:rPr>
                        <a:t>Cause Type</a:t>
                      </a:r>
                      <a:endParaRPr lang="en-US" altLang="zh-CN" b="1">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Unkown</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b="1">
                          <a:latin typeface="Times New Roman" panose="02020603050405020304" charset="0"/>
                          <a:cs typeface="Times New Roman" panose="02020603050405020304" charset="0"/>
                        </a:rPr>
                        <a:t>Rate of Defect</a:t>
                      </a:r>
                      <a:endParaRPr lang="en-US" altLang="zh-CN" b="1">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1pcs</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b="1">
                          <a:latin typeface="Times New Roman" panose="02020603050405020304" charset="0"/>
                          <a:cs typeface="Times New Roman" panose="02020603050405020304" charset="0"/>
                        </a:rPr>
                        <a:t>Production Level</a:t>
                      </a:r>
                      <a:endParaRPr lang="en-US" altLang="zh-CN" b="1">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Usage Stage</a:t>
                      </a:r>
                      <a:endParaRPr lang="en-US" altLang="zh-CN">
                        <a:latin typeface="Times New Roman" panose="02020603050405020304" charset="0"/>
                        <a:cs typeface="Times New Roman" panose="02020603050405020304" charset="0"/>
                      </a:endParaRPr>
                    </a:p>
                  </a:txBody>
                  <a:tcPr anchor="ctr" anchorCtr="0"/>
                </a:tc>
              </a:tr>
              <a:tr h="414655">
                <a:tc gridSpan="3">
                  <a:txBody>
                    <a:bodyPr/>
                    <a:p>
                      <a:pPr algn="ctr">
                        <a:buNone/>
                      </a:pPr>
                      <a:r>
                        <a:rPr lang="en-US" altLang="zh-CN" b="1">
                          <a:latin typeface="Times New Roman" panose="02020603050405020304" charset="0"/>
                          <a:cs typeface="Times New Roman" panose="02020603050405020304" charset="0"/>
                        </a:rPr>
                        <a:t>Problem Occurred Location</a:t>
                      </a:r>
                      <a:endParaRPr lang="en-US" altLang="zh-CN" b="1">
                        <a:latin typeface="Times New Roman" panose="02020603050405020304" charset="0"/>
                        <a:cs typeface="Times New Roman" panose="02020603050405020304" charset="0"/>
                      </a:endParaRPr>
                    </a:p>
                  </a:txBody>
                  <a:tcPr anchor="ctr" anchorCtr="0"/>
                </a:tc>
                <a:tc hMerge="1">
                  <a:tcPr/>
                </a:tc>
                <a:tc hMerge="1">
                  <a:tcPr/>
                </a:tc>
                <a:tc gridSpan="3">
                  <a:txBody>
                    <a:bodyPr/>
                    <a:p>
                      <a:pPr algn="ctr">
                        <a:buNone/>
                      </a:pPr>
                      <a:r>
                        <a:rPr lang="zh-CN"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Clients           </a:t>
                      </a:r>
                      <a:r>
                        <a:rPr lang="zh-CN"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Market         </a:t>
                      </a:r>
                      <a:r>
                        <a:rPr lang="zh-CN"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Factory</a:t>
                      </a:r>
                      <a:endParaRPr lang="en-US" altLang="zh-CN">
                        <a:latin typeface="Times New Roman" panose="02020603050405020304" charset="0"/>
                        <a:cs typeface="Times New Roman" panose="02020603050405020304" charset="0"/>
                      </a:endParaRPr>
                    </a:p>
                  </a:txBody>
                  <a:tcPr anchor="ctr" anchorCtr="0"/>
                </a:tc>
                <a:tc hMerge="1">
                  <a:tcPr/>
                </a:tc>
                <a:tc hMerge="1">
                  <a:tcPr/>
                </a:tc>
              </a:tr>
              <a:tr h="415290">
                <a:tc gridSpan="3">
                  <a:txBody>
                    <a:bodyPr/>
                    <a:p>
                      <a:pPr algn="ctr">
                        <a:buNone/>
                      </a:pPr>
                      <a:r>
                        <a:rPr lang="en-US" altLang="zh-CN" b="1">
                          <a:latin typeface="Times New Roman" panose="02020603050405020304" charset="0"/>
                          <a:cs typeface="Times New Roman" panose="02020603050405020304" charset="0"/>
                        </a:rPr>
                        <a:t>Problem Description</a:t>
                      </a:r>
                      <a:endParaRPr lang="en-US" altLang="zh-CN" b="1">
                        <a:latin typeface="Times New Roman" panose="02020603050405020304" charset="0"/>
                        <a:cs typeface="Times New Roman" panose="02020603050405020304" charset="0"/>
                      </a:endParaRPr>
                    </a:p>
                  </a:txBody>
                  <a:tcPr anchor="ctr" anchorCtr="0"/>
                </a:tc>
                <a:tc hMerge="1">
                  <a:tcPr/>
                </a:tc>
                <a:tc hMerge="1">
                  <a:tcPr/>
                </a:tc>
                <a:tc gridSpan="3">
                  <a:txBody>
                    <a:bodyPr/>
                    <a:p>
                      <a:pPr algn="ctr">
                        <a:buNone/>
                      </a:pPr>
                      <a:r>
                        <a:rPr lang="en-US" altLang="zh-CN" b="1">
                          <a:latin typeface="Times New Roman" panose="02020603050405020304" charset="0"/>
                          <a:cs typeface="Times New Roman" panose="02020603050405020304" charset="0"/>
                        </a:rPr>
                        <a:t>Picture</a:t>
                      </a:r>
                      <a:endParaRPr lang="en-US" altLang="zh-CN" b="1">
                        <a:latin typeface="Times New Roman" panose="02020603050405020304" charset="0"/>
                        <a:cs typeface="Times New Roman" panose="02020603050405020304" charset="0"/>
                      </a:endParaRPr>
                    </a:p>
                  </a:txBody>
                  <a:tcPr anchor="ctr" anchorCtr="0"/>
                </a:tc>
                <a:tc hMerge="1">
                  <a:tcPr/>
                </a:tc>
                <a:tc hMerge="1">
                  <a:tcPr/>
                </a:tc>
              </a:tr>
              <a:tr h="2734310">
                <a:tc gridSpan="3">
                  <a:txBody>
                    <a:bodyPr/>
                    <a:p>
                      <a:pPr algn="l">
                        <a:buNone/>
                      </a:pPr>
                      <a:r>
                        <a:rPr lang="en-US" altLang="zh-CN">
                          <a:latin typeface="Times New Roman" panose="02020603050405020304" charset="0"/>
                          <a:cs typeface="Times New Roman" panose="02020603050405020304" charset="0"/>
                        </a:rPr>
                        <a:t>--On November 15, 2025, HXD received a 18.5-inch LCD Display with a problem of screen flickering as reported by a Client named Mr. Miguel.</a:t>
                      </a:r>
                      <a:endParaRPr lang="en-US" altLang="zh-CN">
                        <a:latin typeface="Times New Roman" panose="02020603050405020304" charset="0"/>
                        <a:cs typeface="Times New Roman" panose="02020603050405020304" charset="0"/>
                      </a:endParaRPr>
                    </a:p>
                    <a:p>
                      <a:pPr algn="l">
                        <a:buNone/>
                      </a:pPr>
                      <a:r>
                        <a:rPr lang="en-US" altLang="zh-CN">
                          <a:latin typeface="Times New Roman" panose="02020603050405020304" charset="0"/>
                          <a:cs typeface="Times New Roman" panose="02020603050405020304" charset="0"/>
                        </a:rPr>
                        <a:t>--On November 16, 2025, using the factory fixtures, we identified defective areas and confirmed that the backlight signal was normal. The screen phenomenon was that the screen has visible screen defects.</a:t>
                      </a:r>
                      <a:endParaRPr lang="en-US" altLang="zh-CN">
                        <a:latin typeface="Times New Roman" panose="02020603050405020304" charset="0"/>
                        <a:cs typeface="Times New Roman" panose="02020603050405020304" charset="0"/>
                      </a:endParaRPr>
                    </a:p>
                    <a:p>
                      <a:pPr algn="l">
                        <a:buNone/>
                      </a:pPr>
                      <a:r>
                        <a:rPr lang="en-US" altLang="zh-CN">
                          <a:latin typeface="Times New Roman" panose="02020603050405020304" charset="0"/>
                          <a:cs typeface="Times New Roman" panose="02020603050405020304" charset="0"/>
                        </a:rPr>
                        <a:t>Note: 1pcs was marked as 1#.</a:t>
                      </a:r>
                      <a:endParaRPr lang="en-US" altLang="zh-CN">
                        <a:latin typeface="Times New Roman" panose="02020603050405020304" charset="0"/>
                        <a:cs typeface="Times New Roman" panose="02020603050405020304" charset="0"/>
                      </a:endParaRPr>
                    </a:p>
                  </a:txBody>
                  <a:tcPr anchor="ctr" anchorCtr="0"/>
                </a:tc>
                <a:tc hMerge="1">
                  <a:tcPr/>
                </a:tc>
                <a:tc hMerge="1">
                  <a:tcPr/>
                </a:tc>
                <a:tc gridSpan="3">
                  <a:txBody>
                    <a:bodyPr/>
                    <a:p>
                      <a:pPr algn="ctr">
                        <a:buNone/>
                      </a:pPr>
                      <a:endParaRPr lang="zh-CN" altLang="en-US">
                        <a:latin typeface="Times New Roman" panose="02020603050405020304" charset="0"/>
                        <a:cs typeface="Times New Roman" panose="02020603050405020304" charset="0"/>
                      </a:endParaRPr>
                    </a:p>
                  </a:txBody>
                  <a:tcPr anchor="ctr" anchorCtr="0"/>
                </a:tc>
                <a:tc hMerge="1">
                  <a:tcPr/>
                </a:tc>
                <a:tc hMerge="1">
                  <a:tcPr/>
                </a:tc>
              </a:tr>
            </a:tbl>
          </a:graphicData>
        </a:graphic>
      </p:graphicFrame>
      <p:sp>
        <p:nvSpPr>
          <p:cNvPr id="10" name="文本框 9"/>
          <p:cNvSpPr txBox="1"/>
          <p:nvPr/>
        </p:nvSpPr>
        <p:spPr>
          <a:xfrm>
            <a:off x="6979920" y="2886075"/>
            <a:ext cx="371475" cy="377190"/>
          </a:xfrm>
          <a:prstGeom prst="rect">
            <a:avLst/>
          </a:prstGeom>
          <a:noFill/>
        </p:spPr>
        <p:txBody>
          <a:bodyPr wrap="square" rtlCol="0">
            <a:noAutofit/>
          </a:bodyPr>
          <a:p>
            <a:r>
              <a:rPr lang="en-US" altLang="zh-CN"/>
              <a:t>√</a:t>
            </a:r>
            <a:endParaRPr lang="en-US" altLang="zh-CN"/>
          </a:p>
        </p:txBody>
      </p:sp>
      <p:pic>
        <p:nvPicPr>
          <p:cNvPr id="11" name="图片 10" descr="L0"/>
          <p:cNvPicPr>
            <a:picLocks noChangeAspect="1"/>
          </p:cNvPicPr>
          <p:nvPr/>
        </p:nvPicPr>
        <p:blipFill>
          <a:blip r:embed="rId4"/>
          <a:stretch>
            <a:fillRect/>
          </a:stretch>
        </p:blipFill>
        <p:spPr>
          <a:xfrm>
            <a:off x="7420928" y="4021455"/>
            <a:ext cx="3828415" cy="2122805"/>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idx="1"/>
            <p:custDataLst>
              <p:tags r:id="rId1"/>
            </p:custDataLst>
          </p:nvPr>
        </p:nvSpPr>
        <p:spPr>
          <a:xfrm>
            <a:off x="477520" y="202565"/>
            <a:ext cx="4474845" cy="720090"/>
          </a:xfrm>
          <a:noFill/>
        </p:spPr>
        <p:txBody>
          <a:bodyPr vert="horz" wrap="square" lIns="0" tIns="0" rIns="0" bIns="0" rtlCol="0" anchor="b" anchorCtr="0">
            <a:normAutofit fontScale="90000"/>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lgn="l"/>
            <a:r>
              <a:rPr lang="en-US" altLang="zh-CN" spc="200">
                <a:latin typeface="Times New Roman" panose="02020603050405020304" charset="0"/>
                <a:ea typeface="+mj-ea"/>
                <a:cs typeface="Times New Roman" panose="02020603050405020304" charset="0"/>
                <a:sym typeface="+mn-ea"/>
              </a:rPr>
              <a:t>Technical Team Formed</a:t>
            </a:r>
            <a:endParaRPr>
              <a:sym typeface="+mn-ea"/>
            </a:endParaRPr>
          </a:p>
        </p:txBody>
      </p:sp>
      <p:pic>
        <p:nvPicPr>
          <p:cNvPr id="13" name="图片 12" descr="logo"/>
          <p:cNvPicPr>
            <a:picLocks noChangeAspect="1"/>
          </p:cNvPicPr>
          <p:nvPr/>
        </p:nvPicPr>
        <p:blipFill>
          <a:blip r:embed="rId2"/>
          <a:srcRect t="25049" r="-2537" b="28353"/>
          <a:stretch>
            <a:fillRect/>
          </a:stretch>
        </p:blipFill>
        <p:spPr>
          <a:xfrm>
            <a:off x="10754995" y="86360"/>
            <a:ext cx="1437005" cy="600075"/>
          </a:xfrm>
          <a:prstGeom prst="rect">
            <a:avLst/>
          </a:prstGeom>
        </p:spPr>
      </p:pic>
      <p:graphicFrame>
        <p:nvGraphicFramePr>
          <p:cNvPr id="3" name="表格 2"/>
          <p:cNvGraphicFramePr/>
          <p:nvPr>
            <p:custDataLst>
              <p:tags r:id="rId3"/>
            </p:custDataLst>
          </p:nvPr>
        </p:nvGraphicFramePr>
        <p:xfrm>
          <a:off x="477520" y="1175385"/>
          <a:ext cx="11010900" cy="4862195"/>
        </p:xfrm>
        <a:graphic>
          <a:graphicData uri="http://schemas.openxmlformats.org/drawingml/2006/table">
            <a:tbl>
              <a:tblPr firstRow="1" bandRow="1">
                <a:tableStyleId>{69CF1AB2-1976-4502-BF36-3FF5EA218861}</a:tableStyleId>
              </a:tblPr>
              <a:tblGrid>
                <a:gridCol w="2105025"/>
                <a:gridCol w="1943100"/>
                <a:gridCol w="1390650"/>
                <a:gridCol w="5572125"/>
              </a:tblGrid>
              <a:tr h="476885">
                <a:tc gridSpan="4">
                  <a:txBody>
                    <a:bodyPr/>
                    <a:p>
                      <a:pPr algn="ctr">
                        <a:buNone/>
                      </a:pPr>
                      <a:r>
                        <a:rPr lang="en-US" altLang="zh-CN" sz="2400">
                          <a:latin typeface="Times New Roman" panose="02020603050405020304" charset="0"/>
                          <a:cs typeface="Times New Roman" panose="02020603050405020304" charset="0"/>
                        </a:rPr>
                        <a:t>Tenical Team</a:t>
                      </a:r>
                      <a:endParaRPr lang="en-US" altLang="zh-CN" sz="2400">
                        <a:latin typeface="Times New Roman" panose="02020603050405020304" charset="0"/>
                        <a:cs typeface="Times New Roman" panose="02020603050405020304" charset="0"/>
                      </a:endParaRPr>
                    </a:p>
                  </a:txBody>
                  <a:tcPr/>
                </a:tc>
                <a:tc hMerge="1">
                  <a:tcPr/>
                </a:tc>
                <a:tc hMerge="1">
                  <a:tcPr/>
                </a:tc>
                <a:tc hMerge="1">
                  <a:tcPr/>
                </a:tc>
              </a:tr>
              <a:tr h="545465">
                <a:tc rowSpan="5">
                  <a:txBody>
                    <a:bodyPr/>
                    <a:p>
                      <a:pPr algn="ctr">
                        <a:buNone/>
                      </a:pPr>
                      <a:r>
                        <a:rPr lang="en-US" altLang="zh-CN" sz="2400" b="1">
                          <a:latin typeface="Times New Roman" panose="02020603050405020304" charset="0"/>
                          <a:cs typeface="Times New Roman" panose="02020603050405020304" charset="0"/>
                        </a:rPr>
                        <a:t>Team Member</a:t>
                      </a:r>
                      <a:endParaRPr lang="en-US" altLang="zh-CN" sz="2400" b="1">
                        <a:latin typeface="Times New Roman" panose="02020603050405020304" charset="0"/>
                        <a:cs typeface="Times New Roman" panose="02020603050405020304" charset="0"/>
                      </a:endParaRPr>
                    </a:p>
                  </a:txBody>
                  <a:tcPr anchor="ctr" anchorCtr="0"/>
                </a:tc>
                <a:tc>
                  <a:txBody>
                    <a:bodyPr/>
                    <a:p>
                      <a:pPr algn="ctr">
                        <a:buNone/>
                      </a:pPr>
                      <a:r>
                        <a:rPr lang="en-US" altLang="zh-CN" sz="2400" b="1">
                          <a:latin typeface="Times New Roman" panose="02020603050405020304" charset="0"/>
                          <a:cs typeface="Times New Roman" panose="02020603050405020304" charset="0"/>
                        </a:rPr>
                        <a:t>Name</a:t>
                      </a:r>
                      <a:endParaRPr lang="en-US" altLang="zh-CN" sz="2400" b="1">
                        <a:latin typeface="Times New Roman" panose="02020603050405020304" charset="0"/>
                        <a:cs typeface="Times New Roman" panose="02020603050405020304" charset="0"/>
                      </a:endParaRPr>
                    </a:p>
                  </a:txBody>
                  <a:tcPr anchor="ctr" anchorCtr="0"/>
                </a:tc>
                <a:tc>
                  <a:txBody>
                    <a:bodyPr/>
                    <a:p>
                      <a:pPr algn="ctr">
                        <a:buNone/>
                      </a:pPr>
                      <a:r>
                        <a:rPr lang="en-US" altLang="zh-CN" sz="2400" b="1">
                          <a:latin typeface="Times New Roman" panose="02020603050405020304" charset="0"/>
                          <a:cs typeface="Times New Roman" panose="02020603050405020304" charset="0"/>
                        </a:rPr>
                        <a:t>Position</a:t>
                      </a:r>
                      <a:endParaRPr lang="en-US" altLang="zh-CN" sz="2400" b="1">
                        <a:latin typeface="Times New Roman" panose="02020603050405020304" charset="0"/>
                        <a:cs typeface="Times New Roman" panose="02020603050405020304" charset="0"/>
                      </a:endParaRPr>
                    </a:p>
                  </a:txBody>
                  <a:tcPr anchor="ctr" anchorCtr="0"/>
                </a:tc>
                <a:tc>
                  <a:txBody>
                    <a:bodyPr/>
                    <a:p>
                      <a:pPr algn="ctr">
                        <a:buNone/>
                      </a:pPr>
                      <a:r>
                        <a:rPr lang="en-US" altLang="zh-CN" sz="2400" b="1">
                          <a:latin typeface="Times New Roman" panose="02020603050405020304" charset="0"/>
                          <a:cs typeface="Times New Roman" panose="02020603050405020304" charset="0"/>
                        </a:rPr>
                        <a:t>Respinsibility</a:t>
                      </a:r>
                      <a:endParaRPr lang="en-US" altLang="zh-CN" sz="2400" b="1">
                        <a:latin typeface="Times New Roman" panose="02020603050405020304" charset="0"/>
                        <a:cs typeface="Times New Roman" panose="02020603050405020304" charset="0"/>
                      </a:endParaRPr>
                    </a:p>
                  </a:txBody>
                  <a:tcPr anchor="ctr" anchorCtr="0"/>
                </a:tc>
              </a:tr>
              <a:tr h="1089025">
                <a:tc vMerge="1">
                  <a:tcPr/>
                </a:tc>
                <a:tc>
                  <a:txBody>
                    <a:bodyPr/>
                    <a:p>
                      <a:pPr algn="ctr">
                        <a:buNone/>
                      </a:pPr>
                      <a:r>
                        <a:rPr lang="en-US" altLang="zh-CN" sz="2400">
                          <a:latin typeface="Times New Roman" panose="02020603050405020304" charset="0"/>
                          <a:cs typeface="Times New Roman" panose="02020603050405020304" charset="0"/>
                        </a:rPr>
                        <a:t>Linda Zhou</a:t>
                      </a:r>
                      <a:endParaRPr lang="en-US" altLang="zh-CN" sz="2400">
                        <a:latin typeface="Times New Roman" panose="02020603050405020304" charset="0"/>
                        <a:cs typeface="Times New Roman" panose="02020603050405020304" charset="0"/>
                      </a:endParaRPr>
                    </a:p>
                  </a:txBody>
                  <a:tcPr anchor="ctr" anchorCtr="0"/>
                </a:tc>
                <a:tc>
                  <a:txBody>
                    <a:bodyPr/>
                    <a:p>
                      <a:pPr algn="ctr">
                        <a:buNone/>
                      </a:pPr>
                      <a:r>
                        <a:rPr lang="en-US" altLang="zh-CN" sz="2400">
                          <a:latin typeface="Times New Roman" panose="02020603050405020304" charset="0"/>
                          <a:cs typeface="Times New Roman" panose="02020603050405020304" charset="0"/>
                        </a:rPr>
                        <a:t>CS</a:t>
                      </a:r>
                      <a:endParaRPr lang="en-US" altLang="zh-CN" sz="2400">
                        <a:latin typeface="Times New Roman" panose="02020603050405020304" charset="0"/>
                        <a:cs typeface="Times New Roman" panose="02020603050405020304" charset="0"/>
                      </a:endParaRPr>
                    </a:p>
                  </a:txBody>
                  <a:tcPr anchor="ctr" anchorCtr="0"/>
                </a:tc>
                <a:tc>
                  <a:txBody>
                    <a:bodyPr/>
                    <a:p>
                      <a:pPr algn="l">
                        <a:buNone/>
                      </a:pPr>
                      <a:r>
                        <a:rPr lang="en-US" altLang="zh-CN" sz="2400">
                          <a:latin typeface="Times New Roman" panose="02020603050405020304" charset="0"/>
                          <a:cs typeface="Times New Roman" panose="02020603050405020304" charset="0"/>
                        </a:rPr>
                        <a:t>Customer communication and coordination</a:t>
                      </a:r>
                      <a:endParaRPr lang="en-US" altLang="zh-CN" sz="2400">
                        <a:latin typeface="Times New Roman" panose="02020603050405020304" charset="0"/>
                        <a:cs typeface="Times New Roman" panose="02020603050405020304" charset="0"/>
                      </a:endParaRPr>
                    </a:p>
                  </a:txBody>
                  <a:tcPr anchor="ctr" anchorCtr="0"/>
                </a:tc>
              </a:tr>
              <a:tr h="1390015">
                <a:tc vMerge="1">
                  <a:tcPr/>
                </a:tc>
                <a:tc>
                  <a:txBody>
                    <a:bodyPr/>
                    <a:p>
                      <a:pPr algn="ctr">
                        <a:buNone/>
                      </a:pPr>
                      <a:r>
                        <a:rPr lang="en-US" altLang="zh-CN" sz="2400">
                          <a:latin typeface="Times New Roman" panose="02020603050405020304" charset="0"/>
                          <a:cs typeface="Times New Roman" panose="02020603050405020304" charset="0"/>
                        </a:rPr>
                        <a:t>Jinbo Zhang</a:t>
                      </a:r>
                      <a:endParaRPr lang="en-US" altLang="zh-CN" sz="2400">
                        <a:latin typeface="Times New Roman" panose="02020603050405020304" charset="0"/>
                        <a:cs typeface="Times New Roman" panose="02020603050405020304" charset="0"/>
                      </a:endParaRPr>
                    </a:p>
                  </a:txBody>
                  <a:tcPr anchor="ctr" anchorCtr="0"/>
                </a:tc>
                <a:tc>
                  <a:txBody>
                    <a:bodyPr/>
                    <a:p>
                      <a:pPr algn="ctr">
                        <a:buNone/>
                      </a:pPr>
                      <a:r>
                        <a:rPr lang="en-US" altLang="zh-CN" sz="2400">
                          <a:latin typeface="Times New Roman" panose="02020603050405020304" charset="0"/>
                          <a:cs typeface="Times New Roman" panose="02020603050405020304" charset="0"/>
                        </a:rPr>
                        <a:t>OQA</a:t>
                      </a:r>
                      <a:endParaRPr lang="en-US" altLang="zh-CN" sz="2400">
                        <a:latin typeface="Times New Roman" panose="02020603050405020304" charset="0"/>
                        <a:cs typeface="Times New Roman" panose="02020603050405020304" charset="0"/>
                      </a:endParaRPr>
                    </a:p>
                  </a:txBody>
                  <a:tcPr anchor="ctr" anchorCtr="0"/>
                </a:tc>
                <a:tc>
                  <a:txBody>
                    <a:bodyPr/>
                    <a:p>
                      <a:pPr algn="l">
                        <a:buNone/>
                      </a:pPr>
                      <a:r>
                        <a:rPr lang="en-US" altLang="zh-CN" sz="2400">
                          <a:latin typeface="Times New Roman" panose="02020603050405020304" charset="0"/>
                          <a:cs typeface="Times New Roman" panose="02020603050405020304" charset="0"/>
                        </a:rPr>
                        <a:t>Follow up on on-site analysis and implementation of improvement measures</a:t>
                      </a:r>
                      <a:endParaRPr lang="en-US" altLang="zh-CN" sz="2400">
                        <a:latin typeface="Times New Roman" panose="02020603050405020304" charset="0"/>
                        <a:cs typeface="Times New Roman" panose="02020603050405020304" charset="0"/>
                      </a:endParaRPr>
                    </a:p>
                  </a:txBody>
                  <a:tcPr anchor="ctr" anchorCtr="0"/>
                </a:tc>
              </a:tr>
              <a:tr h="700405">
                <a:tc vMerge="1">
                  <a:tcPr/>
                </a:tc>
                <a:tc>
                  <a:txBody>
                    <a:bodyPr/>
                    <a:p>
                      <a:pPr algn="ctr">
                        <a:buNone/>
                      </a:pPr>
                      <a:r>
                        <a:rPr lang="en-US" altLang="zh-CN" sz="2400">
                          <a:latin typeface="Times New Roman" panose="02020603050405020304" charset="0"/>
                          <a:cs typeface="Times New Roman" panose="02020603050405020304" charset="0"/>
                        </a:rPr>
                        <a:t>Xiaopan Si</a:t>
                      </a:r>
                      <a:endParaRPr lang="en-US" altLang="zh-CN" sz="2400">
                        <a:latin typeface="Times New Roman" panose="02020603050405020304" charset="0"/>
                        <a:cs typeface="Times New Roman" panose="02020603050405020304" charset="0"/>
                      </a:endParaRPr>
                    </a:p>
                  </a:txBody>
                  <a:tcPr anchor="ctr" anchorCtr="0"/>
                </a:tc>
                <a:tc>
                  <a:txBody>
                    <a:bodyPr/>
                    <a:p>
                      <a:pPr algn="ctr">
                        <a:buNone/>
                      </a:pPr>
                      <a:r>
                        <a:rPr lang="en-US" altLang="zh-CN" sz="2400">
                          <a:latin typeface="Times New Roman" panose="02020603050405020304" charset="0"/>
                          <a:cs typeface="Times New Roman" panose="02020603050405020304" charset="0"/>
                        </a:rPr>
                        <a:t>Eng</a:t>
                      </a:r>
                      <a:endParaRPr lang="en-US" altLang="zh-CN" sz="2400">
                        <a:latin typeface="Times New Roman" panose="02020603050405020304" charset="0"/>
                        <a:cs typeface="Times New Roman" panose="02020603050405020304" charset="0"/>
                      </a:endParaRPr>
                    </a:p>
                  </a:txBody>
                  <a:tcPr anchor="ctr" anchorCtr="0"/>
                </a:tc>
                <a:tc>
                  <a:txBody>
                    <a:bodyPr/>
                    <a:p>
                      <a:pPr algn="l">
                        <a:buNone/>
                      </a:pPr>
                      <a:r>
                        <a:rPr lang="en-US" altLang="zh-CN" sz="2400">
                          <a:latin typeface="Times New Roman" panose="02020603050405020304" charset="0"/>
                          <a:cs typeface="Times New Roman" panose="02020603050405020304" charset="0"/>
                        </a:rPr>
                        <a:t>Further confirmation of defective items</a:t>
                      </a:r>
                      <a:endParaRPr lang="en-US" altLang="zh-CN" sz="2400">
                        <a:latin typeface="Times New Roman" panose="02020603050405020304" charset="0"/>
                        <a:cs typeface="Times New Roman" panose="02020603050405020304" charset="0"/>
                      </a:endParaRPr>
                    </a:p>
                  </a:txBody>
                  <a:tcPr anchor="ctr" anchorCtr="0"/>
                </a:tc>
              </a:tr>
              <a:tr h="660400">
                <a:tc vMerge="1">
                  <a:tcPr/>
                </a:tc>
                <a:tc>
                  <a:txBody>
                    <a:bodyPr/>
                    <a:p>
                      <a:pPr algn="ctr">
                        <a:buNone/>
                      </a:pPr>
                      <a:r>
                        <a:rPr lang="en-US" altLang="zh-CN" sz="2400">
                          <a:latin typeface="Times New Roman" panose="02020603050405020304" charset="0"/>
                          <a:cs typeface="Times New Roman" panose="02020603050405020304" charset="0"/>
                        </a:rPr>
                        <a:t>Haijian Zou</a:t>
                      </a:r>
                      <a:endParaRPr lang="en-US" altLang="zh-CN" sz="2400">
                        <a:latin typeface="Times New Roman" panose="02020603050405020304" charset="0"/>
                        <a:cs typeface="Times New Roman" panose="02020603050405020304" charset="0"/>
                      </a:endParaRPr>
                    </a:p>
                  </a:txBody>
                  <a:tcPr anchor="ctr" anchorCtr="0"/>
                </a:tc>
                <a:tc>
                  <a:txBody>
                    <a:bodyPr/>
                    <a:p>
                      <a:pPr algn="ctr">
                        <a:buNone/>
                      </a:pPr>
                      <a:r>
                        <a:rPr lang="en-US" altLang="zh-CN" sz="2400">
                          <a:latin typeface="Times New Roman" panose="02020603050405020304" charset="0"/>
                          <a:cs typeface="Times New Roman" panose="02020603050405020304" charset="0"/>
                        </a:rPr>
                        <a:t>OQA</a:t>
                      </a:r>
                      <a:endParaRPr lang="en-US" altLang="zh-CN" sz="2400">
                        <a:latin typeface="Times New Roman" panose="02020603050405020304" charset="0"/>
                        <a:cs typeface="Times New Roman" panose="02020603050405020304" charset="0"/>
                      </a:endParaRPr>
                    </a:p>
                  </a:txBody>
                  <a:tcPr anchor="ctr" anchorCtr="0"/>
                </a:tc>
                <a:tc>
                  <a:txBody>
                    <a:bodyPr/>
                    <a:p>
                      <a:pPr algn="l">
                        <a:buNone/>
                      </a:pPr>
                      <a:r>
                        <a:rPr lang="en-US" altLang="zh-CN" sz="2400">
                          <a:latin typeface="Times New Roman" panose="02020603050405020304" charset="0"/>
                          <a:cs typeface="Times New Roman" panose="02020603050405020304" charset="0"/>
                        </a:rPr>
                        <a:t>Analysis of Defects</a:t>
                      </a:r>
                      <a:endParaRPr lang="en-US" altLang="zh-CN" sz="2400">
                        <a:latin typeface="Times New Roman" panose="02020603050405020304" charset="0"/>
                        <a:cs typeface="Times New Roman" panose="02020603050405020304" charset="0"/>
                      </a:endParaRPr>
                    </a:p>
                  </a:txBody>
                  <a:tcPr anchor="ctr" anchorCtr="0"/>
                </a:tc>
              </a:tr>
            </a:tbl>
          </a:graphicData>
        </a:graphic>
      </p:graphicFrame>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idx="1"/>
            <p:custDataLst>
              <p:tags r:id="rId1"/>
            </p:custDataLst>
          </p:nvPr>
        </p:nvSpPr>
        <p:spPr>
          <a:xfrm>
            <a:off x="477520" y="202565"/>
            <a:ext cx="4474845" cy="720090"/>
          </a:xfr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lgn="l"/>
            <a:r>
              <a:rPr lang="en-US" altLang="zh-CN" spc="200">
                <a:latin typeface="Times New Roman" panose="02020603050405020304" charset="0"/>
                <a:ea typeface="+mj-ea"/>
                <a:cs typeface="Times New Roman" panose="02020603050405020304" charset="0"/>
                <a:sym typeface="+mn-ea"/>
              </a:rPr>
              <a:t>Temporary measures</a:t>
            </a:r>
            <a:endParaRPr>
              <a:sym typeface="+mn-ea"/>
            </a:endParaRPr>
          </a:p>
        </p:txBody>
      </p:sp>
      <p:pic>
        <p:nvPicPr>
          <p:cNvPr id="13" name="图片 12" descr="logo"/>
          <p:cNvPicPr>
            <a:picLocks noChangeAspect="1"/>
          </p:cNvPicPr>
          <p:nvPr/>
        </p:nvPicPr>
        <p:blipFill>
          <a:blip r:embed="rId2"/>
          <a:srcRect t="25049" r="-2537" b="28353"/>
          <a:stretch>
            <a:fillRect/>
          </a:stretch>
        </p:blipFill>
        <p:spPr>
          <a:xfrm>
            <a:off x="10754995" y="86360"/>
            <a:ext cx="1437005" cy="600075"/>
          </a:xfrm>
          <a:prstGeom prst="rect">
            <a:avLst/>
          </a:prstGeom>
        </p:spPr>
      </p:pic>
      <p:sp>
        <p:nvSpPr>
          <p:cNvPr id="4" name="文本框 3"/>
          <p:cNvSpPr txBox="1"/>
          <p:nvPr/>
        </p:nvSpPr>
        <p:spPr>
          <a:xfrm>
            <a:off x="285750" y="1595120"/>
            <a:ext cx="7943850" cy="82994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  Inventory handling: No inventory in the designated batch.</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Client products: Risk-free, normal production is ongoing.</a:t>
            </a:r>
            <a:endParaRPr lang="en-US" altLang="zh-CN" sz="240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idx="1"/>
            <p:custDataLst>
              <p:tags r:id="rId1"/>
            </p:custDataLst>
          </p:nvPr>
        </p:nvSpPr>
        <p:spPr>
          <a:xfrm>
            <a:off x="477520" y="202565"/>
            <a:ext cx="4474845" cy="720090"/>
          </a:xfr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lgn="l"/>
            <a:r>
              <a:rPr lang="en-US" altLang="zh-CN" spc="200">
                <a:latin typeface="Times New Roman" panose="02020603050405020304" charset="0"/>
                <a:ea typeface="+mj-ea"/>
                <a:cs typeface="Times New Roman" panose="02020603050405020304" charset="0"/>
                <a:sym typeface="+mn-ea"/>
              </a:rPr>
              <a:t>Cause Analysis</a:t>
            </a:r>
            <a:endParaRPr>
              <a:sym typeface="+mn-ea"/>
            </a:endParaRPr>
          </a:p>
        </p:txBody>
      </p:sp>
      <p:pic>
        <p:nvPicPr>
          <p:cNvPr id="13" name="图片 12" descr="logo"/>
          <p:cNvPicPr>
            <a:picLocks noChangeAspect="1"/>
          </p:cNvPicPr>
          <p:nvPr/>
        </p:nvPicPr>
        <p:blipFill>
          <a:blip r:embed="rId2"/>
          <a:srcRect t="25049" r="-2537" b="28353"/>
          <a:stretch>
            <a:fillRect/>
          </a:stretch>
        </p:blipFill>
        <p:spPr>
          <a:xfrm>
            <a:off x="10754995" y="86360"/>
            <a:ext cx="1437005" cy="600075"/>
          </a:xfrm>
          <a:prstGeom prst="rect">
            <a:avLst/>
          </a:prstGeom>
        </p:spPr>
      </p:pic>
      <p:sp>
        <p:nvSpPr>
          <p:cNvPr id="4" name="文本框 3"/>
          <p:cNvSpPr txBox="1"/>
          <p:nvPr/>
        </p:nvSpPr>
        <p:spPr>
          <a:xfrm>
            <a:off x="400050" y="1356995"/>
            <a:ext cx="7943850" cy="82994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a:t>
            </a:r>
            <a:r>
              <a:rPr lang="en-US" altLang="zh-CN" sz="2400" b="1">
                <a:latin typeface="Times New Roman" panose="02020603050405020304" charset="0"/>
                <a:cs typeface="Times New Roman" panose="02020603050405020304" charset="0"/>
              </a:rPr>
              <a:t>Problem confirmation</a:t>
            </a:r>
            <a:endParaRPr lang="en-US" altLang="zh-CN" sz="2400" b="1">
              <a:latin typeface="Times New Roman" panose="02020603050405020304" charset="0"/>
              <a:cs typeface="Times New Roman" panose="02020603050405020304" charset="0"/>
            </a:endParaRPr>
          </a:p>
          <a:p>
            <a:endParaRPr lang="en-US" altLang="zh-CN" sz="2400" b="1">
              <a:latin typeface="Times New Roman" panose="02020603050405020304" charset="0"/>
              <a:cs typeface="Times New Roman" panose="02020603050405020304" charset="0"/>
            </a:endParaRPr>
          </a:p>
        </p:txBody>
      </p:sp>
      <p:sp>
        <p:nvSpPr>
          <p:cNvPr id="3" name="文本框 2"/>
          <p:cNvSpPr txBox="1"/>
          <p:nvPr/>
        </p:nvSpPr>
        <p:spPr>
          <a:xfrm>
            <a:off x="248920" y="6003290"/>
            <a:ext cx="11830050" cy="583565"/>
          </a:xfrm>
          <a:prstGeom prst="rect">
            <a:avLst/>
          </a:prstGeom>
          <a:noFill/>
        </p:spPr>
        <p:txBody>
          <a:bodyPr wrap="square" rtlCol="0" anchor="t">
            <a:spAutoFit/>
          </a:bodyPr>
          <a:p>
            <a:pPr marL="285750" indent="-285750" algn="just">
              <a:buFont typeface="Wingdings" panose="05000000000000000000" charset="0"/>
              <a:buChar char="Ø"/>
            </a:pPr>
            <a:r>
              <a:rPr lang="en-US" altLang="zh-CN" sz="1600">
                <a:latin typeface="Times New Roman" panose="02020603050405020304" charset="0"/>
                <a:cs typeface="Times New Roman" panose="02020603050405020304" charset="0"/>
                <a:sym typeface="+mn-ea"/>
              </a:rPr>
              <a:t>By using the fixtures, engineer identified defective areas and confirmed that the backlight signal is normal. The screen phenomenon refers to the display of a flickering screen except for the L0 screen, where all other screens are visible.</a:t>
            </a:r>
            <a:endParaRPr lang="en-US" altLang="zh-CN" sz="1600">
              <a:latin typeface="Times New Roman" panose="02020603050405020304" charset="0"/>
              <a:cs typeface="Times New Roman" panose="02020603050405020304" charset="0"/>
              <a:sym typeface="+mn-ea"/>
            </a:endParaRPr>
          </a:p>
        </p:txBody>
      </p:sp>
      <p:pic>
        <p:nvPicPr>
          <p:cNvPr id="5" name="图片 4" descr="L1"/>
          <p:cNvPicPr>
            <a:picLocks noChangeAspect="1"/>
          </p:cNvPicPr>
          <p:nvPr/>
        </p:nvPicPr>
        <p:blipFill>
          <a:blip r:embed="rId3"/>
          <a:stretch>
            <a:fillRect/>
          </a:stretch>
        </p:blipFill>
        <p:spPr>
          <a:xfrm>
            <a:off x="477520" y="1993900"/>
            <a:ext cx="5334635" cy="3839845"/>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idx="1"/>
            <p:custDataLst>
              <p:tags r:id="rId1"/>
            </p:custDataLst>
          </p:nvPr>
        </p:nvSpPr>
        <p:spPr>
          <a:xfrm>
            <a:off x="477520" y="202565"/>
            <a:ext cx="4474845" cy="720090"/>
          </a:xfr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lgn="l"/>
            <a:r>
              <a:rPr lang="en-US" altLang="zh-CN" spc="200">
                <a:latin typeface="Times New Roman" panose="02020603050405020304" charset="0"/>
                <a:ea typeface="+mj-ea"/>
                <a:cs typeface="Times New Roman" panose="02020603050405020304" charset="0"/>
                <a:sym typeface="+mn-ea"/>
              </a:rPr>
              <a:t>Cause Analysis</a:t>
            </a:r>
            <a:endParaRPr>
              <a:sym typeface="+mn-ea"/>
            </a:endParaRPr>
          </a:p>
        </p:txBody>
      </p:sp>
      <p:pic>
        <p:nvPicPr>
          <p:cNvPr id="13" name="图片 12" descr="logo"/>
          <p:cNvPicPr>
            <a:picLocks noChangeAspect="1"/>
          </p:cNvPicPr>
          <p:nvPr/>
        </p:nvPicPr>
        <p:blipFill>
          <a:blip r:embed="rId2"/>
          <a:srcRect t="25049" r="-2537" b="28353"/>
          <a:stretch>
            <a:fillRect/>
          </a:stretch>
        </p:blipFill>
        <p:spPr>
          <a:xfrm>
            <a:off x="10754995" y="86360"/>
            <a:ext cx="1437005" cy="600075"/>
          </a:xfrm>
          <a:prstGeom prst="rect">
            <a:avLst/>
          </a:prstGeom>
        </p:spPr>
      </p:pic>
      <p:sp>
        <p:nvSpPr>
          <p:cNvPr id="4" name="文本框 3"/>
          <p:cNvSpPr txBox="1"/>
          <p:nvPr/>
        </p:nvSpPr>
        <p:spPr>
          <a:xfrm>
            <a:off x="400050" y="1356995"/>
            <a:ext cx="10525125" cy="113728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a:t>
            </a:r>
            <a:r>
              <a:rPr lang="en-US" altLang="zh-CN" sz="2400" b="1">
                <a:latin typeface="Times New Roman" panose="02020603050405020304" charset="0"/>
                <a:cs typeface="Times New Roman" panose="02020603050405020304" charset="0"/>
              </a:rPr>
              <a:t>Product cycle query</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altLang="zh-CN" sz="2000">
                <a:latin typeface="Times New Roman" panose="02020603050405020304" charset="0"/>
                <a:cs typeface="Times New Roman" panose="02020603050405020304" charset="0"/>
              </a:rPr>
              <a:t>Based on the MDLID information, the production cycle of the product is from September 2024.</a:t>
            </a:r>
            <a:endParaRPr lang="en-US" altLang="zh-CN" sz="2400">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idx="1"/>
            <p:custDataLst>
              <p:tags r:id="rId1"/>
            </p:custDataLst>
          </p:nvPr>
        </p:nvSpPr>
        <p:spPr>
          <a:xfrm>
            <a:off x="477520" y="202565"/>
            <a:ext cx="4474845" cy="720090"/>
          </a:xfr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lgn="l"/>
            <a:r>
              <a:rPr lang="en-US" altLang="zh-CN" spc="200">
                <a:latin typeface="Times New Roman" panose="02020603050405020304" charset="0"/>
                <a:ea typeface="+mj-ea"/>
                <a:cs typeface="Times New Roman" panose="02020603050405020304" charset="0"/>
                <a:sym typeface="+mn-ea"/>
              </a:rPr>
              <a:t>Cause Analysis</a:t>
            </a:r>
            <a:endParaRPr>
              <a:sym typeface="+mn-ea"/>
            </a:endParaRPr>
          </a:p>
        </p:txBody>
      </p:sp>
      <p:pic>
        <p:nvPicPr>
          <p:cNvPr id="13" name="图片 12" descr="logo"/>
          <p:cNvPicPr>
            <a:picLocks noChangeAspect="1"/>
          </p:cNvPicPr>
          <p:nvPr/>
        </p:nvPicPr>
        <p:blipFill>
          <a:blip r:embed="rId2"/>
          <a:srcRect t="25049" r="-2537" b="28353"/>
          <a:stretch>
            <a:fillRect/>
          </a:stretch>
        </p:blipFill>
        <p:spPr>
          <a:xfrm>
            <a:off x="10754995" y="86360"/>
            <a:ext cx="1437005" cy="600075"/>
          </a:xfrm>
          <a:prstGeom prst="rect">
            <a:avLst/>
          </a:prstGeom>
        </p:spPr>
      </p:pic>
      <p:sp>
        <p:nvSpPr>
          <p:cNvPr id="4" name="文本框 3"/>
          <p:cNvSpPr txBox="1"/>
          <p:nvPr/>
        </p:nvSpPr>
        <p:spPr>
          <a:xfrm>
            <a:off x="400050" y="1080770"/>
            <a:ext cx="11562715" cy="526224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a:t>
            </a:r>
            <a:r>
              <a:rPr lang="en-US" altLang="zh-CN" sz="2400" b="1">
                <a:latin typeface="Times New Roman" panose="02020603050405020304" charset="0"/>
                <a:cs typeface="Times New Roman" panose="02020603050405020304" charset="0"/>
              </a:rPr>
              <a:t>Signal ACK</a:t>
            </a:r>
            <a:endParaRPr lang="en-US" altLang="zh-CN" sz="2400" b="1">
              <a:latin typeface="Times New Roman" panose="02020603050405020304" charset="0"/>
              <a:cs typeface="Times New Roman" panose="02020603050405020304" charset="0"/>
            </a:endParaRPr>
          </a:p>
          <a:p>
            <a:endParaRPr lang="en-US" altLang="zh-CN" sz="2400" b="1">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Confirmation of key signal voltages (unit: V)</a:t>
            </a:r>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br>
              <a:rPr lang="en-US" altLang="zh-CN">
                <a:latin typeface="Times New Roman" panose="02020603050405020304" charset="0"/>
                <a:cs typeface="Times New Roman" panose="02020603050405020304" charset="0"/>
              </a:rPr>
            </a:br>
            <a:r>
              <a:rPr lang="en-US" altLang="zh-CN">
                <a:latin typeface="Times New Roman" panose="02020603050405020304" charset="0"/>
                <a:cs typeface="Times New Roman" panose="02020603050405020304" charset="0"/>
              </a:rPr>
              <a:t>Confirmation of ground resistance values for each critical voltage (unit: V)</a:t>
            </a:r>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pPr marL="285750" indent="-285750" algn="just">
              <a:buFont typeface="Wingdings" panose="05000000000000000000" charset="0"/>
              <a:buChar char="Ø"/>
            </a:pPr>
            <a:r>
              <a:rPr lang="en-US" altLang="zh-CN">
                <a:latin typeface="Times New Roman" panose="02020603050405020304" charset="0"/>
                <a:cs typeface="Times New Roman" panose="02020603050405020304" charset="0"/>
              </a:rPr>
              <a:t>The multimeter test showed that there were no abnormalities in the ground voltages and resistances of all the main signals.</a:t>
            </a:r>
            <a:endParaRPr lang="en-US" altLang="zh-CN">
              <a:latin typeface="Times New Roman" panose="02020603050405020304" charset="0"/>
              <a:cs typeface="Times New Roman" panose="02020603050405020304" charset="0"/>
            </a:endParaRPr>
          </a:p>
        </p:txBody>
      </p:sp>
      <p:graphicFrame>
        <p:nvGraphicFramePr>
          <p:cNvPr id="6" name="表格 5"/>
          <p:cNvGraphicFramePr/>
          <p:nvPr/>
        </p:nvGraphicFramePr>
        <p:xfrm>
          <a:off x="534670" y="2400300"/>
          <a:ext cx="8533765" cy="1143000"/>
        </p:xfrm>
        <a:graphic>
          <a:graphicData uri="http://schemas.openxmlformats.org/drawingml/2006/table">
            <a:tbl>
              <a:tblPr firstRow="1" bandRow="1">
                <a:tableStyleId>{5C22544A-7EE6-4342-B048-85BDC9FD1C3A}</a:tableStyleId>
              </a:tblPr>
              <a:tblGrid>
                <a:gridCol w="1218565"/>
                <a:gridCol w="1218565"/>
                <a:gridCol w="1218565"/>
                <a:gridCol w="1218565"/>
                <a:gridCol w="1218565"/>
                <a:gridCol w="1218565"/>
                <a:gridCol w="1218565"/>
              </a:tblGrid>
              <a:tr h="381000">
                <a:tc>
                  <a:txBody>
                    <a:bodyPr/>
                    <a:p>
                      <a:pPr algn="ctr">
                        <a:buNone/>
                      </a:pPr>
                      <a:r>
                        <a:rPr lang="en-US" altLang="zh-CN">
                          <a:latin typeface="Times New Roman" panose="02020603050405020304" charset="0"/>
                          <a:cs typeface="Times New Roman" panose="02020603050405020304" charset="0"/>
                        </a:rPr>
                        <a:t>Item</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VDD0</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VGH</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DVDD</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AVDD</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VCOM</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VGL1</a:t>
                      </a:r>
                      <a:endParaRPr lang="en-US" altLang="zh-CN">
                        <a:latin typeface="Times New Roman" panose="02020603050405020304" charset="0"/>
                        <a:cs typeface="Times New Roman" panose="02020603050405020304" charset="0"/>
                      </a:endParaRPr>
                    </a:p>
                  </a:txBody>
                  <a:tcPr anchor="ctr" anchorCtr="0"/>
                </a:tc>
              </a:tr>
              <a:tr h="381000">
                <a:tc>
                  <a:txBody>
                    <a:bodyPr/>
                    <a:p>
                      <a:pPr algn="ctr">
                        <a:buNone/>
                      </a:pPr>
                      <a:r>
                        <a:rPr lang="en-US" altLang="zh-CN">
                          <a:latin typeface="Times New Roman" panose="02020603050405020304" charset="0"/>
                          <a:cs typeface="Times New Roman" panose="02020603050405020304" charset="0"/>
                        </a:rPr>
                        <a:t>OK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21.6</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22</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sz="1800">
                          <a:latin typeface="Times New Roman" panose="02020603050405020304" charset="0"/>
                          <a:cs typeface="Times New Roman" panose="02020603050405020304" charset="0"/>
                          <a:sym typeface="+mn-ea"/>
                        </a:rPr>
                        <a:t>3.32</a:t>
                      </a:r>
                      <a:endParaRPr lang="en-US" altLang="zh-CN" sz="1800">
                        <a:latin typeface="Times New Roman" panose="02020603050405020304" charset="0"/>
                        <a:cs typeface="Times New Roman" panose="02020603050405020304" charset="0"/>
                        <a:sym typeface="+mn-ea"/>
                      </a:endParaRPr>
                    </a:p>
                  </a:txBody>
                  <a:tcPr anchor="ctr" anchorCtr="0"/>
                </a:tc>
                <a:tc>
                  <a:txBody>
                    <a:bodyPr/>
                    <a:p>
                      <a:pPr algn="ctr">
                        <a:buNone/>
                      </a:pPr>
                      <a:r>
                        <a:rPr lang="en-US" altLang="zh-CN">
                          <a:latin typeface="Times New Roman" panose="02020603050405020304" charset="0"/>
                          <a:cs typeface="Times New Roman" panose="02020603050405020304" charset="0"/>
                        </a:rPr>
                        <a:t>12.1</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4.7</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-8</a:t>
                      </a:r>
                      <a:endParaRPr lang="en-US" altLang="zh-CN">
                        <a:latin typeface="Times New Roman" panose="02020603050405020304" charset="0"/>
                        <a:cs typeface="Times New Roman" panose="02020603050405020304" charset="0"/>
                      </a:endParaRPr>
                    </a:p>
                  </a:txBody>
                  <a:tcPr anchor="ctr" anchorCtr="0"/>
                </a:tc>
              </a:tr>
              <a:tr h="381000">
                <a:tc>
                  <a:txBody>
                    <a:bodyPr/>
                    <a:p>
                      <a:pPr algn="ctr">
                        <a:buNone/>
                      </a:pPr>
                      <a:r>
                        <a:rPr lang="en-US" altLang="zh-CN">
                          <a:latin typeface="Times New Roman" panose="02020603050405020304" charset="0"/>
                          <a:cs typeface="Times New Roman" panose="02020603050405020304" charset="0"/>
                        </a:rPr>
                        <a:t>1#</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22</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22.1</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sz="1800">
                          <a:latin typeface="Times New Roman" panose="02020603050405020304" charset="0"/>
                          <a:cs typeface="Times New Roman" panose="02020603050405020304" charset="0"/>
                          <a:sym typeface="+mn-ea"/>
                        </a:rPr>
                        <a:t>3.3</a:t>
                      </a:r>
                      <a:endParaRPr lang="en-US" altLang="zh-CN" sz="1800">
                        <a:latin typeface="Times New Roman" panose="02020603050405020304" charset="0"/>
                        <a:cs typeface="Times New Roman" panose="02020603050405020304" charset="0"/>
                        <a:sym typeface="+mn-ea"/>
                      </a:endParaRPr>
                    </a:p>
                  </a:txBody>
                  <a:tcPr anchor="ctr" anchorCtr="0"/>
                </a:tc>
                <a:tc>
                  <a:txBody>
                    <a:bodyPr/>
                    <a:p>
                      <a:pPr algn="ctr">
                        <a:buNone/>
                      </a:pPr>
                      <a:r>
                        <a:rPr lang="en-US" altLang="zh-CN">
                          <a:latin typeface="Times New Roman" panose="02020603050405020304" charset="0"/>
                          <a:cs typeface="Times New Roman" panose="02020603050405020304" charset="0"/>
                        </a:rPr>
                        <a:t>12</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4.6</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-7.99</a:t>
                      </a:r>
                      <a:endParaRPr lang="en-US" altLang="zh-CN">
                        <a:latin typeface="Times New Roman" panose="02020603050405020304" charset="0"/>
                        <a:cs typeface="Times New Roman" panose="02020603050405020304" charset="0"/>
                      </a:endParaRPr>
                    </a:p>
                  </a:txBody>
                  <a:tcPr anchor="ctr" anchorCtr="0"/>
                </a:tc>
              </a:tr>
            </a:tbl>
          </a:graphicData>
        </a:graphic>
      </p:graphicFrame>
      <p:graphicFrame>
        <p:nvGraphicFramePr>
          <p:cNvPr id="7" name="表格 6"/>
          <p:cNvGraphicFramePr/>
          <p:nvPr/>
        </p:nvGraphicFramePr>
        <p:xfrm>
          <a:off x="534670" y="4267200"/>
          <a:ext cx="8533765" cy="1143000"/>
        </p:xfrm>
        <a:graphic>
          <a:graphicData uri="http://schemas.openxmlformats.org/drawingml/2006/table">
            <a:tbl>
              <a:tblPr firstRow="1" bandRow="1">
                <a:tableStyleId>{5C22544A-7EE6-4342-B048-85BDC9FD1C3A}</a:tableStyleId>
              </a:tblPr>
              <a:tblGrid>
                <a:gridCol w="1218565"/>
                <a:gridCol w="1218565"/>
                <a:gridCol w="1218565"/>
                <a:gridCol w="1218565"/>
                <a:gridCol w="1218565"/>
                <a:gridCol w="1218565"/>
                <a:gridCol w="1218565"/>
              </a:tblGrid>
              <a:tr h="381000">
                <a:tc>
                  <a:txBody>
                    <a:bodyPr/>
                    <a:p>
                      <a:pPr algn="ctr">
                        <a:buNone/>
                      </a:pPr>
                      <a:r>
                        <a:rPr lang="en-US" altLang="zh-CN">
                          <a:latin typeface="Times New Roman" panose="02020603050405020304" charset="0"/>
                          <a:cs typeface="Times New Roman" panose="02020603050405020304" charset="0"/>
                        </a:rPr>
                        <a:t>Item</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VDD0</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VGH</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DVDD</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AVDD</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VCOM</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VGL1</a:t>
                      </a:r>
                      <a:endParaRPr lang="en-US" altLang="zh-CN">
                        <a:latin typeface="Times New Roman" panose="02020603050405020304" charset="0"/>
                        <a:cs typeface="Times New Roman" panose="02020603050405020304" charset="0"/>
                      </a:endParaRPr>
                    </a:p>
                  </a:txBody>
                  <a:tcPr anchor="ctr" anchorCtr="0"/>
                </a:tc>
              </a:tr>
              <a:tr h="381000">
                <a:tc>
                  <a:txBody>
                    <a:bodyPr/>
                    <a:p>
                      <a:pPr algn="ctr">
                        <a:buNone/>
                      </a:pPr>
                      <a:r>
                        <a:rPr lang="en-US" altLang="zh-CN">
                          <a:latin typeface="Times New Roman" panose="02020603050405020304" charset="0"/>
                          <a:cs typeface="Times New Roman" panose="02020603050405020304" charset="0"/>
                        </a:rPr>
                        <a:t>OK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435K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0.5M</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16.2K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20K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1.33K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31.8K</a:t>
                      </a:r>
                      <a:endParaRPr lang="en-US" altLang="zh-CN">
                        <a:latin typeface="Times New Roman" panose="02020603050405020304" charset="0"/>
                        <a:cs typeface="Times New Roman" panose="02020603050405020304" charset="0"/>
                      </a:endParaRPr>
                    </a:p>
                  </a:txBody>
                  <a:tcPr anchor="ctr" anchorCtr="0"/>
                </a:tc>
              </a:tr>
              <a:tr h="381000">
                <a:tc>
                  <a:txBody>
                    <a:bodyPr/>
                    <a:p>
                      <a:pPr algn="ctr">
                        <a:buNone/>
                      </a:pPr>
                      <a:r>
                        <a:rPr lang="en-US" altLang="zh-CN">
                          <a:latin typeface="Times New Roman" panose="02020603050405020304" charset="0"/>
                          <a:cs typeface="Times New Roman" panose="02020603050405020304" charset="0"/>
                        </a:rPr>
                        <a:t>1#</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432K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0.48M</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17K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19.8K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1.34K</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32K</a:t>
                      </a:r>
                      <a:endParaRPr lang="en-US" altLang="zh-CN">
                        <a:latin typeface="Times New Roman" panose="02020603050405020304" charset="0"/>
                        <a:cs typeface="Times New Roman" panose="02020603050405020304" charset="0"/>
                      </a:endParaRPr>
                    </a:p>
                  </a:txBody>
                  <a:tcPr anchor="ctr" anchorCtr="0"/>
                </a:tc>
              </a:tr>
            </a:tbl>
          </a:graphicData>
        </a:graphic>
      </p:graphicFrame>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idx="1"/>
            <p:custDataLst>
              <p:tags r:id="rId1"/>
            </p:custDataLst>
          </p:nvPr>
        </p:nvSpPr>
        <p:spPr>
          <a:xfrm>
            <a:off x="477520" y="202565"/>
            <a:ext cx="4474845" cy="720090"/>
          </a:xfr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lgn="l"/>
            <a:r>
              <a:rPr lang="en-US" altLang="zh-CN" spc="200">
                <a:latin typeface="Times New Roman" panose="02020603050405020304" charset="0"/>
                <a:ea typeface="+mj-ea"/>
                <a:cs typeface="Times New Roman" panose="02020603050405020304" charset="0"/>
                <a:sym typeface="+mn-ea"/>
              </a:rPr>
              <a:t>Cause Analysis</a:t>
            </a:r>
            <a:endParaRPr>
              <a:sym typeface="+mn-ea"/>
            </a:endParaRPr>
          </a:p>
        </p:txBody>
      </p:sp>
      <p:pic>
        <p:nvPicPr>
          <p:cNvPr id="13" name="图片 12" descr="logo"/>
          <p:cNvPicPr>
            <a:picLocks noChangeAspect="1"/>
          </p:cNvPicPr>
          <p:nvPr/>
        </p:nvPicPr>
        <p:blipFill>
          <a:blip r:embed="rId2"/>
          <a:srcRect t="25049" r="-2537" b="28353"/>
          <a:stretch>
            <a:fillRect/>
          </a:stretch>
        </p:blipFill>
        <p:spPr>
          <a:xfrm>
            <a:off x="10754995" y="86360"/>
            <a:ext cx="1437005" cy="600075"/>
          </a:xfrm>
          <a:prstGeom prst="rect">
            <a:avLst/>
          </a:prstGeom>
        </p:spPr>
      </p:pic>
      <p:sp>
        <p:nvSpPr>
          <p:cNvPr id="4" name="文本框 3"/>
          <p:cNvSpPr txBox="1"/>
          <p:nvPr/>
        </p:nvSpPr>
        <p:spPr>
          <a:xfrm>
            <a:off x="180975" y="1356995"/>
            <a:ext cx="11812905" cy="4799965"/>
          </a:xfrm>
          <a:prstGeom prst="rect">
            <a:avLst/>
          </a:prstGeom>
          <a:noFill/>
        </p:spPr>
        <p:txBody>
          <a:bodyPr wrap="square" rtlCol="0">
            <a:spAutoFit/>
          </a:bodyPr>
          <a:p>
            <a:r>
              <a:rPr lang="zh-CN" altLang="en-US" sz="2400" b="1">
                <a:latin typeface="Times New Roman" panose="02020603050405020304" charset="0"/>
                <a:cs typeface="Times New Roman" panose="02020603050405020304" charset="0"/>
              </a:rPr>
              <a:t>□</a:t>
            </a:r>
            <a:r>
              <a:rPr lang="en-US" altLang="zh-CN" sz="2400" b="1">
                <a:latin typeface="Times New Roman" panose="02020603050405020304" charset="0"/>
                <a:cs typeface="Times New Roman" panose="02020603050405020304" charset="0"/>
              </a:rPr>
              <a:t>IC appearance verification</a:t>
            </a:r>
            <a:endParaRPr lang="en-US" altLang="zh-CN" sz="2400" b="1">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pPr marL="285750" indent="-285750">
              <a:buFont typeface="Wingdings" panose="05000000000000000000" charset="0"/>
              <a:buChar char="Ø"/>
            </a:pPr>
            <a:r>
              <a:rPr lang="en-US" altLang="zh-CN">
                <a:latin typeface="Times New Roman" panose="02020603050405020304" charset="0"/>
                <a:cs typeface="Times New Roman" panose="02020603050405020304" charset="0"/>
              </a:rPr>
              <a:t>Under the microscope, it was confirmed that the defect corresponded to no abnormality in the appearance of the Source IC.</a:t>
            </a:r>
            <a:endParaRPr lang="en-US" altLang="zh-CN">
              <a:latin typeface="Times New Roman" panose="02020603050405020304" charset="0"/>
              <a:cs typeface="Times New Roman" panose="02020603050405020304" charset="0"/>
            </a:endParaRPr>
          </a:p>
        </p:txBody>
      </p:sp>
      <p:graphicFrame>
        <p:nvGraphicFramePr>
          <p:cNvPr id="6" name="表格 5"/>
          <p:cNvGraphicFramePr/>
          <p:nvPr>
            <p:custDataLst>
              <p:tags r:id="rId3"/>
            </p:custDataLst>
          </p:nvPr>
        </p:nvGraphicFramePr>
        <p:xfrm>
          <a:off x="315595" y="2062480"/>
          <a:ext cx="11389360" cy="3627120"/>
        </p:xfrm>
        <a:graphic>
          <a:graphicData uri="http://schemas.openxmlformats.org/drawingml/2006/table">
            <a:tbl>
              <a:tblPr firstRow="1" bandRow="1">
                <a:tableStyleId>{5C22544A-7EE6-4342-B048-85BDC9FD1C3A}</a:tableStyleId>
              </a:tblPr>
              <a:tblGrid>
                <a:gridCol w="1761490"/>
                <a:gridCol w="2980690"/>
                <a:gridCol w="2961640"/>
                <a:gridCol w="3685540"/>
              </a:tblGrid>
              <a:tr h="758190">
                <a:tc>
                  <a:txBody>
                    <a:bodyPr/>
                    <a:p>
                      <a:pPr algn="ctr">
                        <a:buNone/>
                      </a:pPr>
                      <a:endParaRPr lang="zh-CN" altLang="en-US">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Left</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Mid</a:t>
                      </a:r>
                      <a:endParaRPr lang="en-US" altLang="zh-CN">
                        <a:latin typeface="Times New Roman" panose="02020603050405020304" charset="0"/>
                        <a:cs typeface="Times New Roman" panose="02020603050405020304" charset="0"/>
                      </a:endParaRPr>
                    </a:p>
                  </a:txBody>
                  <a:tcPr anchor="ctr" anchorCtr="0"/>
                </a:tc>
                <a:tc>
                  <a:txBody>
                    <a:bodyPr/>
                    <a:p>
                      <a:pPr algn="ctr">
                        <a:buNone/>
                      </a:pPr>
                      <a:r>
                        <a:rPr lang="en-US" altLang="zh-CN">
                          <a:latin typeface="Times New Roman" panose="02020603050405020304" charset="0"/>
                          <a:cs typeface="Times New Roman" panose="02020603050405020304" charset="0"/>
                        </a:rPr>
                        <a:t>Right</a:t>
                      </a:r>
                      <a:endParaRPr lang="en-US" altLang="zh-CN">
                        <a:latin typeface="Times New Roman" panose="02020603050405020304" charset="0"/>
                        <a:cs typeface="Times New Roman" panose="02020603050405020304" charset="0"/>
                      </a:endParaRPr>
                    </a:p>
                  </a:txBody>
                  <a:tcPr anchor="ctr" anchorCtr="0"/>
                </a:tc>
              </a:tr>
              <a:tr h="2868930">
                <a:tc>
                  <a:txBody>
                    <a:bodyPr/>
                    <a:p>
                      <a:pPr algn="ctr">
                        <a:buNone/>
                      </a:pPr>
                      <a:r>
                        <a:rPr lang="en-US" altLang="zh-CN">
                          <a:latin typeface="Times New Roman" panose="02020603050405020304" charset="0"/>
                          <a:cs typeface="Times New Roman" panose="02020603050405020304" charset="0"/>
                        </a:rPr>
                        <a:t>1# Source IC</a:t>
                      </a:r>
                      <a:endParaRPr lang="en-US" altLang="zh-CN">
                        <a:latin typeface="Times New Roman" panose="02020603050405020304" charset="0"/>
                        <a:cs typeface="Times New Roman" panose="02020603050405020304" charset="0"/>
                      </a:endParaRPr>
                    </a:p>
                  </a:txBody>
                  <a:tcPr anchor="ctr" anchorCtr="0"/>
                </a:tc>
                <a:tc>
                  <a:txBody>
                    <a:bodyPr/>
                    <a:p>
                      <a:pPr algn="ctr">
                        <a:buNone/>
                      </a:pPr>
                      <a:endParaRPr lang="zh-CN" altLang="en-US">
                        <a:latin typeface="Times New Roman" panose="02020603050405020304" charset="0"/>
                        <a:cs typeface="Times New Roman" panose="02020603050405020304" charset="0"/>
                      </a:endParaRPr>
                    </a:p>
                  </a:txBody>
                  <a:tcPr anchor="ctr" anchorCtr="0"/>
                </a:tc>
                <a:tc>
                  <a:txBody>
                    <a:bodyPr/>
                    <a:p>
                      <a:pPr algn="ctr">
                        <a:buNone/>
                      </a:pPr>
                      <a:endParaRPr lang="zh-CN" altLang="en-US">
                        <a:latin typeface="Times New Roman" panose="02020603050405020304" charset="0"/>
                        <a:cs typeface="Times New Roman" panose="02020603050405020304" charset="0"/>
                      </a:endParaRPr>
                    </a:p>
                  </a:txBody>
                  <a:tcPr anchor="ctr" anchorCtr="0"/>
                </a:tc>
                <a:tc>
                  <a:txBody>
                    <a:bodyPr/>
                    <a:p>
                      <a:pPr algn="ctr">
                        <a:buNone/>
                      </a:pPr>
                      <a:endParaRPr lang="zh-CN" altLang="en-US">
                        <a:latin typeface="Times New Roman" panose="02020603050405020304" charset="0"/>
                        <a:cs typeface="Times New Roman" panose="02020603050405020304" charset="0"/>
                      </a:endParaRPr>
                    </a:p>
                  </a:txBody>
                  <a:tcPr anchor="ctr" anchorCtr="0"/>
                </a:tc>
              </a:tr>
            </a:tbl>
          </a:graphicData>
        </a:graphic>
      </p:graphicFrame>
      <p:pic>
        <p:nvPicPr>
          <p:cNvPr id="7" name="图片 6" descr="L2"/>
          <p:cNvPicPr>
            <a:picLocks noChangeAspect="1"/>
          </p:cNvPicPr>
          <p:nvPr/>
        </p:nvPicPr>
        <p:blipFill>
          <a:blip r:embed="rId4"/>
          <a:stretch>
            <a:fillRect/>
          </a:stretch>
        </p:blipFill>
        <p:spPr>
          <a:xfrm>
            <a:off x="2256790" y="3429635"/>
            <a:ext cx="2501900" cy="1449070"/>
          </a:xfrm>
          <a:prstGeom prst="rect">
            <a:avLst/>
          </a:prstGeom>
        </p:spPr>
      </p:pic>
      <p:pic>
        <p:nvPicPr>
          <p:cNvPr id="8" name="图片 7" descr="L3"/>
          <p:cNvPicPr>
            <a:picLocks noChangeAspect="1"/>
          </p:cNvPicPr>
          <p:nvPr/>
        </p:nvPicPr>
        <p:blipFill>
          <a:blip r:embed="rId5"/>
          <a:stretch>
            <a:fillRect/>
          </a:stretch>
        </p:blipFill>
        <p:spPr>
          <a:xfrm>
            <a:off x="5228590" y="3428365"/>
            <a:ext cx="2588260" cy="1449705"/>
          </a:xfrm>
          <a:prstGeom prst="rect">
            <a:avLst/>
          </a:prstGeom>
        </p:spPr>
      </p:pic>
      <p:pic>
        <p:nvPicPr>
          <p:cNvPr id="9" name="图片 8" descr="L4"/>
          <p:cNvPicPr>
            <a:picLocks noChangeAspect="1"/>
          </p:cNvPicPr>
          <p:nvPr/>
        </p:nvPicPr>
        <p:blipFill>
          <a:blip r:embed="rId6"/>
          <a:stretch>
            <a:fillRect/>
          </a:stretch>
        </p:blipFill>
        <p:spPr>
          <a:xfrm>
            <a:off x="8458200" y="3429635"/>
            <a:ext cx="2799080" cy="144970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10"/>
  <p:tag name="KSO_WM_UNIT_ID" val="_1*i*10"/>
  <p:tag name="KSO_WM_UNIT_LAYERLEVEL" val="1"/>
  <p:tag name="KSO_WM_TAG_VERSION" val="3.0"/>
</p:tagLst>
</file>

<file path=ppt/tags/tag10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1*a*1"/>
  <p:tag name="KSO_WM_TEMPLATE_CATEGORY" val="custom"/>
  <p:tag name="KSO_WM_TEMPLATE_INDEX" val="20230314"/>
  <p:tag name="KSO_WM_UNIT_LAYERLEVEL" val="1"/>
  <p:tag name="KSO_WM_TAG_VERSION" val="3.0"/>
  <p:tag name="KSO_WM_BEAUTIFY_FLAG" val="#wm#"/>
  <p:tag name="KSO_WM_UNIT_CONTENT_GROUP_TYPE" val="contentchip"/>
  <p:tag name="KSO_WM_UNIT_PRESET_TEXT" val="单击添加文档标题"/>
  <p:tag name="KSO_WM_UNIT_TEXT_TYPE" val="1"/>
</p:tagLst>
</file>

<file path=ppt/tags/tag101.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14_1*f*1"/>
  <p:tag name="KSO_WM_TEMPLATE_CATEGORY" val="custom"/>
  <p:tag name="KSO_WM_TEMPLATE_INDEX" val="20230314"/>
  <p:tag name="KSO_WM_UNIT_LAYERLEVEL" val="1"/>
  <p:tag name="KSO_WM_TAG_VERSION" val="3.0"/>
  <p:tag name="KSO_WM_BEAUTIFY_FLAG" val="#wm#"/>
  <p:tag name="KSO_WM_UNIT_CONTENT_GROUP_TYPE" val="contentchip"/>
</p:tagLst>
</file>

<file path=ppt/tags/tag102.xml><?xml version="1.0" encoding="utf-8"?>
<p:tagLst xmlns:p="http://schemas.openxmlformats.org/presentationml/2006/main">
  <p:tag name="KSO_WM_SLIDE_ID" val="custom20230314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0314"/>
  <p:tag name="KSO_WM_SLIDE_TYPE" val="title"/>
  <p:tag name="KSO_WM_SLIDE_SUBTYPE" val="pureTxt"/>
  <p:tag name="KSO_WM_SLIDE_LAYOUT" val="a_f"/>
  <p:tag name="KSO_WM_SLIDE_LAYOUT_CNT" val="1_1"/>
  <p:tag name="KSO_WM_SPECIAL_SOURCE" val="bdnull"/>
  <p:tag name="KSO_WM_TEMPLATE_THUMBS_INDEX" val="1、9"/>
  <p:tag name="KSO_WM_SLIDE_CONTENT_AREA" val="{&quot;left&quot;:&quot;173.7&quot;,&quot;top&quot;:&quot;78.5&quot;,&quot;width&quot;:&quot;702.55&quot;,&quot;height&quot;:&quot;350.15&quot;}"/>
  <p:tag name="KSO_WM_SLIDE_THEME_ID" val="3303413"/>
  <p:tag name="KSO_WM_SLIDE_THEME_NAME" val="蓝色几何极简风主题"/>
</p:tagLst>
</file>

<file path=ppt/tags/tag103.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4*a*1"/>
  <p:tag name="KSO_WM_TEMPLATE_CATEGORY" val="custom"/>
  <p:tag name="KSO_WM_TEMPLATE_INDEX" val="20230314"/>
  <p:tag name="KSO_WM_UNIT_LAYERLEVEL" val="1"/>
  <p:tag name="KSO_WM_TAG_VERSION" val="3.0"/>
  <p:tag name="KSO_WM_BEAUTIFY_FLAG" val="#wm#"/>
  <p:tag name="KSO_WM_DIAGRAM_GROUP_CODE" val="l1-1"/>
</p:tagLst>
</file>

<file path=ppt/tags/tag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1_1"/>
  <p:tag name="KSO_WM_TEMPLATE_CATEGORY" val="custom"/>
  <p:tag name="KSO_WM_TEMPLATE_INDEX" val="20230314"/>
  <p:tag name="KSO_WM_UNIT_LAYERLEVEL" val="1_1_1"/>
  <p:tag name="KSO_WM_TAG_VERSION" val="3.0"/>
  <p:tag name="KSO_WM_DIAGRAM_GROUP_CODE" val="l1-1"/>
  <p:tag name="KSO_WM_UNIT_TYPE" val="l_h_i"/>
  <p:tag name="KSO_WM_UNIT_INDEX" val="1_1_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314_4*l_h_i*1_1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1_1_1"/>
  <p:tag name="KSO_WM_DIAGRAM_VERSION" val="3"/>
  <p:tag name="KSO_WM_DIAGRAM_COLOR_TRICK" val="2"/>
  <p:tag name="KSO_WM_DIAGRAM_COLOR_TEXT_CAN_REMOVE" val="n"/>
  <p:tag name="KSO_WM_UNIT_VALUE" val="28"/>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 name="KSO_WM_UNIT_TEXT_TYPE" val="1"/>
</p:tagLst>
</file>

<file path=ppt/tags/tag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2_1"/>
  <p:tag name="KSO_WM_TEMPLATE_CATEGORY" val="custom"/>
  <p:tag name="KSO_WM_TEMPLATE_INDEX" val="20230314"/>
  <p:tag name="KSO_WM_UNIT_LAYERLEVEL" val="1_1_1"/>
  <p:tag name="KSO_WM_TAG_VERSION" val="3.0"/>
  <p:tag name="KSO_WM_DIAGRAM_GROUP_CODE" val="l1-1"/>
  <p:tag name="KSO_WM_UNIT_TYPE" val="l_h_i"/>
  <p:tag name="KSO_WM_UNIT_INDEX" val="1_2_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314_4*l_h_i*1_2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1_2_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 name="KSO_WM_UNIT_TEXT_TYPE" val="1"/>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3_1"/>
  <p:tag name="KSO_WM_TEMPLATE_CATEGORY" val="custom"/>
  <p:tag name="KSO_WM_TEMPLATE_INDEX" val="20230314"/>
  <p:tag name="KSO_WM_UNIT_LAYERLEVEL" val="1_1_1"/>
  <p:tag name="KSO_WM_TAG_VERSION" val="3.0"/>
  <p:tag name="KSO_WM_DIAGRAM_GROUP_CODE" val="l1-1"/>
  <p:tag name="KSO_WM_UNIT_TYPE" val="l_h_i"/>
  <p:tag name="KSO_WM_UNIT_INDEX" val="1_3_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314_4*l_h_i*1_3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1_3_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 name="KSO_WM_UNIT_TEXT_TYPE" val="1"/>
</p:tagLst>
</file>

<file path=ppt/tags/tag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4_1"/>
  <p:tag name="KSO_WM_TEMPLATE_CATEGORY" val="custom"/>
  <p:tag name="KSO_WM_TEMPLATE_INDEX" val="20230314"/>
  <p:tag name="KSO_WM_UNIT_LAYERLEVEL" val="1_1_1"/>
  <p:tag name="KSO_WM_TAG_VERSION" val="3.0"/>
  <p:tag name="KSO_WM_DIAGRAM_GROUP_CODE" val="l1-1"/>
  <p:tag name="KSO_WM_UNIT_TYPE" val="l_h_i"/>
  <p:tag name="KSO_WM_UNIT_INDEX" val="1_4_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314_4*l_h_i*1_4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1_4_1"/>
  <p:tag name="KSO_WM_DIAGRAM_VERSION" val="3"/>
  <p:tag name="KSO_WM_DIAGRAM_COLOR_TRICK" val="2"/>
  <p:tag name="KSO_WM_DIAGRAM_COLOR_TEXT_CAN_REMOVE" val="n"/>
  <p:tag name="KSO_WM_DIAGRAM_MAX_ITEMCNT" val="6"/>
  <p:tag name="KSO_WM_DIAGRAM_MIN_ITEMCNT" val="2"/>
  <p:tag name="KSO_WM_DIAGRAM_VIRTUALLY_FRAME" val="{&quot;height&quot;:449.6499938964844,&quot;left&quot;:345.09999694824216,&quot;top&quot;:65.72500305175781,&quot;width&quot;:399.1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 name="KSO_WM_UNIT_TEXT_TYPE" val="1"/>
</p:tagLst>
</file>

<file path=ppt/tags/tag116.xml><?xml version="1.0" encoding="utf-8"?>
<p:tagLst xmlns:p="http://schemas.openxmlformats.org/presentationml/2006/main">
  <p:tag name="KSO_WM_SLIDE_ID" val="custom20230314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0314"/>
  <p:tag name="KSO_WM_SLIDE_TYPE" val="contents"/>
  <p:tag name="KSO_WM_SLIDE_SUBTYPE" val="diag"/>
  <p:tag name="KSO_WM_SLIDE_LAYOUT" val="a_l"/>
  <p:tag name="KSO_WM_SLIDE_LAYOUT_CNT" val="1_1"/>
  <p:tag name="KSO_WM_SPECIAL_SOURCE" val="bdnull"/>
  <p:tag name="KSO_WM_DIAGRAM_GROUP_CODE" val="l1-1"/>
  <p:tag name="KSO_WM_SLIDE_DIAGTYPE" val="l"/>
  <p:tag name="KSO_WM_SLIDE_THEME_ID" val="3303413"/>
  <p:tag name="KSO_WM_SLIDE_THEME_NAME" val="蓝色几何极简风主题"/>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custom"/>
  <p:tag name="KSO_WM_TEMPLATE_INDEX" val="20231587"/>
  <p:tag name="KSO_WM_UNIT_LAYERLEVEL" val="1"/>
  <p:tag name="KSO_WM_TAG_VERSION" val="3.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 name="KSO_WM_UNIT_TEXT_TYPE" val="1"/>
  <p:tag name="KSO_WM_UNIT_ID" val="_2*a*1"/>
  <p:tag name="KSO_WM_UNIT_CONTENT_GROUP_TYPE" val="titlestyle"/>
</p:tagLst>
</file>

<file path=ppt/tags/tag118.xml><?xml version="1.0" encoding="utf-8"?>
<p:tagLst xmlns:p="http://schemas.openxmlformats.org/presentationml/2006/main">
  <p:tag name="TABLE_ENDDRAG_ORIGIN_RECT" val="879*394"/>
  <p:tag name="TABLE_ENDDRAG_RECT" val="54*121*879*394"/>
</p:tagLst>
</file>

<file path=ppt/tags/tag119.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314"/>
  <p:tag name="KSO_WM_SLIDE_TYPE" val="text"/>
  <p:tag name="KSO_WM_SLIDE_SUBTYPE" val="pureTxt"/>
  <p:tag name="KSO_WM_SLIDE_SIZE" val="850*458"/>
  <p:tag name="KSO_WM_SLIDE_POSITION" val="54*28"/>
  <p:tag name="KSO_WM_SLIDE_LAYOUT" val="a_f"/>
  <p:tag name="KSO_WM_SLIDE_LAYOUT_CNT" val="1_1"/>
  <p:tag name="KSO_WM_SPECIAL_SOURCE" val="bdnull"/>
  <p:tag name="KSO_WM_SLIDE_LAYOUT_NAME" val="标题和内容"/>
</p:tagLst>
</file>

<file path=ppt/tags/tag12.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custom"/>
  <p:tag name="KSO_WM_TEMPLATE_INDEX" val="20231587"/>
  <p:tag name="KSO_WM_UNIT_LAYERLEVEL" val="1"/>
  <p:tag name="KSO_WM_TAG_VERSION" val="3.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 name="KSO_WM_UNIT_TEXT_TYPE" val="1"/>
  <p:tag name="KSO_WM_UNIT_ID" val="_2*a*1"/>
  <p:tag name="KSO_WM_UNIT_CONTENT_GROUP_TYPE" val="titlestyle"/>
</p:tagLst>
</file>

<file path=ppt/tags/tag121.xml><?xml version="1.0" encoding="utf-8"?>
<p:tagLst xmlns:p="http://schemas.openxmlformats.org/presentationml/2006/main">
  <p:tag name="TABLE_ENDDRAG_ORIGIN_RECT" val="867*388"/>
  <p:tag name="TABLE_ENDDRAG_RECT" val="37*92*867*388"/>
</p:tagLst>
</file>

<file path=ppt/tags/tag122.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314"/>
  <p:tag name="KSO_WM_SLIDE_TYPE" val="text"/>
  <p:tag name="KSO_WM_SLIDE_SUBTYPE" val="pureTxt"/>
  <p:tag name="KSO_WM_SLIDE_SIZE" val="850*458"/>
  <p:tag name="KSO_WM_SLIDE_POSITION" val="54*28"/>
  <p:tag name="KSO_WM_SLIDE_LAYOUT" val="a_f"/>
  <p:tag name="KSO_WM_SLIDE_LAYOUT_CNT" val="1_1"/>
  <p:tag name="KSO_WM_SPECIAL_SOURCE" val="bdnull"/>
  <p:tag name="KSO_WM_SLIDE_LAYOUT_NAME" val="标题和内容"/>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custom"/>
  <p:tag name="KSO_WM_TEMPLATE_INDEX" val="20231587"/>
  <p:tag name="KSO_WM_UNIT_LAYERLEVEL" val="1"/>
  <p:tag name="KSO_WM_TAG_VERSION" val="3.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 name="KSO_WM_UNIT_TEXT_TYPE" val="1"/>
  <p:tag name="KSO_WM_UNIT_ID" val="_2*a*1"/>
  <p:tag name="KSO_WM_UNIT_CONTENT_GROUP_TYPE" val="titlestyle"/>
</p:tagLst>
</file>

<file path=ppt/tags/tag124.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314"/>
  <p:tag name="KSO_WM_SLIDE_TYPE" val="text"/>
  <p:tag name="KSO_WM_SLIDE_SUBTYPE" val="pureTxt"/>
  <p:tag name="KSO_WM_SLIDE_SIZE" val="850*458"/>
  <p:tag name="KSO_WM_SLIDE_POSITION" val="54*28"/>
  <p:tag name="KSO_WM_SLIDE_LAYOUT" val="a_f"/>
  <p:tag name="KSO_WM_SLIDE_LAYOUT_CNT" val="1_1"/>
  <p:tag name="KSO_WM_SPECIAL_SOURCE" val="bdnull"/>
  <p:tag name="KSO_WM_SLIDE_LAYOUT_NAME" val="标题和内容"/>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custom"/>
  <p:tag name="KSO_WM_TEMPLATE_INDEX" val="20231587"/>
  <p:tag name="KSO_WM_UNIT_LAYERLEVEL" val="1"/>
  <p:tag name="KSO_WM_TAG_VERSION" val="3.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 name="KSO_WM_UNIT_TEXT_TYPE" val="1"/>
  <p:tag name="KSO_WM_UNIT_ID" val="_2*a*1"/>
  <p:tag name="KSO_WM_UNIT_CONTENT_GROUP_TYPE" val="titlestyle"/>
</p:tagLst>
</file>

<file path=ppt/tags/tag126.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314"/>
  <p:tag name="KSO_WM_SLIDE_TYPE" val="text"/>
  <p:tag name="KSO_WM_SLIDE_SUBTYPE" val="pureTxt"/>
  <p:tag name="KSO_WM_SLIDE_SIZE" val="850*458"/>
  <p:tag name="KSO_WM_SLIDE_POSITION" val="54*28"/>
  <p:tag name="KSO_WM_SLIDE_LAYOUT" val="a_f"/>
  <p:tag name="KSO_WM_SLIDE_LAYOUT_CNT" val="1_1"/>
  <p:tag name="KSO_WM_SPECIAL_SOURCE" val="bdnull"/>
  <p:tag name="KSO_WM_SLIDE_LAYOUT_NAME" val="标题和内容"/>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custom"/>
  <p:tag name="KSO_WM_TEMPLATE_INDEX" val="20231587"/>
  <p:tag name="KSO_WM_UNIT_LAYERLEVEL" val="1"/>
  <p:tag name="KSO_WM_TAG_VERSION" val="3.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 name="KSO_WM_UNIT_TEXT_TYPE" val="1"/>
  <p:tag name="KSO_WM_UNIT_ID" val="_2*a*1"/>
  <p:tag name="KSO_WM_UNIT_CONTENT_GROUP_TYPE" val="titlestyle"/>
</p:tagLst>
</file>

<file path=ppt/tags/tag128.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314"/>
  <p:tag name="KSO_WM_SLIDE_TYPE" val="text"/>
  <p:tag name="KSO_WM_SLIDE_SUBTYPE" val="pureTxt"/>
  <p:tag name="KSO_WM_SLIDE_SIZE" val="850*458"/>
  <p:tag name="KSO_WM_SLIDE_POSITION" val="54*28"/>
  <p:tag name="KSO_WM_SLIDE_LAYOUT" val="a_f"/>
  <p:tag name="KSO_WM_SLIDE_LAYOUT_CNT" val="1_1"/>
  <p:tag name="KSO_WM_SPECIAL_SOURCE" val="bdnull"/>
  <p:tag name="KSO_WM_SLIDE_LAYOUT_NAME" val="标题和内容"/>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custom"/>
  <p:tag name="KSO_WM_TEMPLATE_INDEX" val="20231587"/>
  <p:tag name="KSO_WM_UNIT_LAYERLEVEL" val="1"/>
  <p:tag name="KSO_WM_TAG_VERSION" val="3.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 name="KSO_WM_UNIT_TEXT_TYPE" val="1"/>
  <p:tag name="KSO_WM_UNIT_ID" val="_2*a*1"/>
  <p:tag name="KSO_WM_UNIT_CONTENT_GROUP_TYPE" val="titlestyle"/>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0.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314"/>
  <p:tag name="KSO_WM_SLIDE_TYPE" val="text"/>
  <p:tag name="KSO_WM_SLIDE_SUBTYPE" val="pureTxt"/>
  <p:tag name="KSO_WM_SLIDE_SIZE" val="850*458"/>
  <p:tag name="KSO_WM_SLIDE_POSITION" val="54*28"/>
  <p:tag name="KSO_WM_SLIDE_LAYOUT" val="a_f"/>
  <p:tag name="KSO_WM_SLIDE_LAYOUT_CNT" val="1_1"/>
  <p:tag name="KSO_WM_SPECIAL_SOURCE" val="bdnull"/>
  <p:tag name="KSO_WM_SLIDE_LAYOUT_NAME" val="标题和内容"/>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custom"/>
  <p:tag name="KSO_WM_TEMPLATE_INDEX" val="20231587"/>
  <p:tag name="KSO_WM_UNIT_LAYERLEVEL" val="1"/>
  <p:tag name="KSO_WM_TAG_VERSION" val="3.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 name="KSO_WM_UNIT_TEXT_TYPE" val="1"/>
  <p:tag name="KSO_WM_UNIT_ID" val="_2*a*1"/>
  <p:tag name="KSO_WM_UNIT_CONTENT_GROUP_TYPE" val="titlestyle"/>
</p:tagLst>
</file>

<file path=ppt/tags/tag132.xml><?xml version="1.0" encoding="utf-8"?>
<p:tagLst xmlns:p="http://schemas.openxmlformats.org/presentationml/2006/main">
  <p:tag name="TABLE_ENDDRAG_ORIGIN_RECT" val="896*285"/>
  <p:tag name="TABLE_ENDDRAG_RECT" val="24*162*896*285"/>
</p:tagLst>
</file>

<file path=ppt/tags/tag133.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314"/>
  <p:tag name="KSO_WM_SLIDE_TYPE" val="text"/>
  <p:tag name="KSO_WM_SLIDE_SUBTYPE" val="pureTxt"/>
  <p:tag name="KSO_WM_SLIDE_SIZE" val="850*458"/>
  <p:tag name="KSO_WM_SLIDE_POSITION" val="54*28"/>
  <p:tag name="KSO_WM_SLIDE_LAYOUT" val="a_f"/>
  <p:tag name="KSO_WM_SLIDE_LAYOUT_CNT" val="1_1"/>
  <p:tag name="KSO_WM_SPECIAL_SOURCE" val="bdnull"/>
  <p:tag name="KSO_WM_SLIDE_LAYOUT_NAME" val="标题和内容"/>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custom"/>
  <p:tag name="KSO_WM_TEMPLATE_INDEX" val="20231587"/>
  <p:tag name="KSO_WM_UNIT_LAYERLEVEL" val="1"/>
  <p:tag name="KSO_WM_TAG_VERSION" val="3.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 name="KSO_WM_UNIT_TEXT_TYPE" val="1"/>
  <p:tag name="KSO_WM_UNIT_ID" val="_2*a*1"/>
  <p:tag name="KSO_WM_UNIT_CONTENT_GROUP_TYPE" val="titlestyle"/>
</p:tagLst>
</file>

<file path=ppt/tags/tag135.xml><?xml version="1.0" encoding="utf-8"?>
<p:tagLst xmlns:p="http://schemas.openxmlformats.org/presentationml/2006/main">
  <p:tag name="TABLE_ENDDRAG_ORIGIN_RECT" val="896*285"/>
  <p:tag name="TABLE_ENDDRAG_RECT" val="24*162*896*285"/>
</p:tagLst>
</file>

<file path=ppt/tags/tag136.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314"/>
  <p:tag name="KSO_WM_SLIDE_TYPE" val="text"/>
  <p:tag name="KSO_WM_SLIDE_SUBTYPE" val="pureTxt"/>
  <p:tag name="KSO_WM_SLIDE_SIZE" val="850*458"/>
  <p:tag name="KSO_WM_SLIDE_POSITION" val="54*28"/>
  <p:tag name="KSO_WM_SLIDE_LAYOUT" val="a_f"/>
  <p:tag name="KSO_WM_SLIDE_LAYOUT_CNT" val="1_1"/>
  <p:tag name="KSO_WM_SPECIAL_SOURCE" val="bdnull"/>
  <p:tag name="KSO_WM_SLIDE_LAYOUT_NAME" val="标题和内容"/>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custom"/>
  <p:tag name="KSO_WM_TEMPLATE_INDEX" val="20231587"/>
  <p:tag name="KSO_WM_UNIT_LAYERLEVEL" val="1"/>
  <p:tag name="KSO_WM_TAG_VERSION" val="3.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 name="KSO_WM_UNIT_TEXT_TYPE" val="1"/>
  <p:tag name="KSO_WM_UNIT_ID" val="_2*a*1"/>
  <p:tag name="KSO_WM_UNIT_CONTENT_GROUP_TYPE" val="titlestyle"/>
</p:tagLst>
</file>

<file path=ppt/tags/tag138.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0314"/>
  <p:tag name="KSO_WM_SLIDE_TYPE" val="text"/>
  <p:tag name="KSO_WM_SLIDE_SUBTYPE" val="pureTxt"/>
  <p:tag name="KSO_WM_SLIDE_SIZE" val="850*458"/>
  <p:tag name="KSO_WM_SLIDE_POSITION" val="54*28"/>
  <p:tag name="KSO_WM_SLIDE_LAYOUT" val="a_f"/>
  <p:tag name="KSO_WM_SLIDE_LAYOUT_CNT" val="1_1"/>
  <p:tag name="KSO_WM_SPECIAL_SOURCE" val="bdnull"/>
  <p:tag name="KSO_WM_SLIDE_LAYOUT_NAME" val="标题和内容"/>
</p:tagLst>
</file>

<file path=ppt/tags/tag1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TEMPLATE_CATEGORY" val="custom"/>
  <p:tag name="KSO_WM_TEMPLATE_INDEX" val="20230314"/>
  <p:tag name="KSO_WM_UNIT_LAYERLEVEL" val="1"/>
  <p:tag name="KSO_WM_TAG_VERSION" val="3.0"/>
  <p:tag name="KSO_WM_BEAUTIFY_FLAG" val="#wm#"/>
  <p:tag name="KSO_WM_UNIT_CONTENT_GROUP_TYPE" val="titlestyle"/>
  <p:tag name="KSO_WM_UNIT_PRESET_TEXT" val="正文页-预设标题"/>
  <p:tag name="KSO_WM_UNIT_TEXT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0.xml><?xml version="1.0" encoding="utf-8"?>
<p:tagLst xmlns:p="http://schemas.openxmlformats.org/presentationml/2006/main">
  <p:tag name="KSO_WM_SLIDE_ID" val="custom2023031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314"/>
  <p:tag name="KSO_WM_SLIDE_TYPE" val="sectionTitle"/>
  <p:tag name="KSO_WM_SLIDE_SUBTYPE" val="pureTxt"/>
  <p:tag name="KSO_WM_SLIDE_LAYOUT" val="a_e"/>
  <p:tag name="KSO_WM_SLIDE_LAYOUT_CNT" val="1_1"/>
  <p:tag name="KSO_WM_SPECIAL_SOURCE" val="bdnull"/>
  <p:tag name="KSO_WM_SLIDE_CONTENT_AREA" val="{&quot;left&quot;:&quot;504.35&quot;,&quot;top&quot;:&quot;139.2&quot;,&quot;width&quot;:&quot;435.7&quot;,&quot;height&quot;:&quot;210&quot;}"/>
  <p:tag name="KSO_WM_SLIDE_THEME_ID" val="3303413"/>
  <p:tag name="KSO_WM_SLIDE_THEME_NAME" val="蓝色几何极简风主题"/>
</p:tagLst>
</file>

<file path=ppt/tags/tag14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30314_9*a*1"/>
  <p:tag name="KSO_WM_TEMPLATE_CATEGORY" val="custom"/>
  <p:tag name="KSO_WM_TEMPLATE_INDEX" val="20230314"/>
  <p:tag name="KSO_WM_UNIT_LAYERLEVEL" val="1"/>
  <p:tag name="KSO_WM_TAG_VERSION" val="3.0"/>
  <p:tag name="KSO_WM_BEAUTIFY_FLAG" val="#wm#"/>
</p:tagLst>
</file>

<file path=ppt/tags/tag142.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14_9*f*1"/>
  <p:tag name="KSO_WM_TEMPLATE_CATEGORY" val="custom"/>
  <p:tag name="KSO_WM_TEMPLATE_INDEX" val="20230314"/>
  <p:tag name="KSO_WM_UNIT_LAYERLEVEL" val="1"/>
  <p:tag name="KSO_WM_TAG_VERSION" val="3.0"/>
  <p:tag name="KSO_WM_BEAUTIFY_FLAG" val="#wm#"/>
</p:tagLst>
</file>

<file path=ppt/tags/tag143.xml><?xml version="1.0" encoding="utf-8"?>
<p:tagLst xmlns:p="http://schemas.openxmlformats.org/presentationml/2006/main">
  <p:tag name="KSO_WM_SLIDE_ID" val="custom20230314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314"/>
  <p:tag name="KSO_WM_SLIDE_TYPE" val="endPage"/>
  <p:tag name="KSO_WM_SLIDE_SUBTYPE" val="pureTxt"/>
  <p:tag name="KSO_WM_SLIDE_LAYOUT" val="a_f"/>
  <p:tag name="KSO_WM_SLIDE_LAYOUT_CNT" val="1_1"/>
  <p:tag name="KSO_WM_SPECIAL_SOURCE" val="bdnull"/>
  <p:tag name="KSO_WM_SLIDE_CONTENT_AREA" val="{&quot;left&quot;:&quot;173.7&quot;,&quot;top&quot;:&quot;78.5&quot;,&quot;width&quot;:&quot;702.55&quot;,&quot;height&quot;:&quot;350.15&quot;}"/>
  <p:tag name="KSO_WM_SLIDE_THEME_ID" val="3303413"/>
  <p:tag name="KSO_WM_SLIDE_THEME_NAME" val="蓝色几何极简风主题"/>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UNIT_TYPE" val="i"/>
  <p:tag name="KSO_WM_UNIT_INDEX" val="1"/>
  <p:tag name="KSO_WM_UNIT_CONTENT_GROUP_TYPE" val="titlestyle"/>
</p:tagLst>
</file>

<file path=ppt/tags/tag19.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Lst>
</file>

<file path=ppt/tags/tag2.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UNIT_TYPE" val="i"/>
  <p:tag name="KSO_WM_UNIT_INDEX" val="3"/>
</p:tagLst>
</file>

<file path=ppt/tags/tag2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9.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3.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30.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UNIT_TYPE" val="i"/>
  <p:tag name="KSO_WM_UNIT_INDEX" val="2"/>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CONTENT_GROUP_TYPE" val="contentchip"/>
  <p:tag name="KSO_WM_UNIT_TYPE" val="i"/>
  <p:tag name="KSO_WM_UNIT_INDEX" val="4"/>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34.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35.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1*i*4"/>
  <p:tag name="KSO_WM_UNIT_LAYERLEVEL" val="1"/>
  <p:tag name="KSO_WM_TAG_VERSION" val="3.0"/>
</p:tagLst>
</file>

<file path=ppt/tags/tag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
  <p:tag name="KSO_WM_UNIT_LAYERLEVEL" val="1"/>
  <p:tag name="KSO_WM_TAG_VERSION" val="3.0"/>
  <p:tag name="KSO_WM_UNIT_TYPE" val="i"/>
  <p:tag name="KSO_WM_UNIT_INDEX" val="1"/>
  <p:tag name="KSO_WM_UNIT_CONTENT_GROUP_TYPE" val="titlestyle"/>
</p:tagLst>
</file>

<file path=ppt/tags/tag4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4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4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3.0"/>
  <p:tag name="KSO_WM_UNIT_TYPE" val="i"/>
  <p:tag name="KSO_WM_UNIT_INDEX" val="1"/>
  <p:tag name="KSO_WM_UNIT_CONTENT_GROUP_TYPE" val="titlestyle"/>
</p:tagLst>
</file>

<file path=ppt/tags/tag5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
  <p:tag name="KSO_WM_UNIT_LAYERLEVEL" val="1"/>
  <p:tag name="KSO_WM_TAG_VERSION" val="3.0"/>
  <p:tag name="KSO_WM_UNIT_TYPE" val="i"/>
  <p:tag name="KSO_WM_UNIT_INDEX" val="1"/>
  <p:tag name="KSO_WM_UNIT_CONTENT_GROUP_TYPE" val="titlestyle"/>
</p:tagLst>
</file>

<file path=ppt/tags/tag5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
  <p:tag name="KSO_WM_UNIT_LAYERLEVEL" val="1"/>
  <p:tag name="KSO_WM_TAG_VERSION" val="3.0"/>
  <p:tag name="KSO_WM_UNIT_TYPE" val="i"/>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UNIT_TYPE" val="i"/>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UNIT_CONTENT_GROUP_TYPE" val="titlestyle"/>
  <p:tag name="KSO_WM_UNIT_TYPE" val="i"/>
  <p:tag name="KSO_WM_UNIT_INDEX" val="1"/>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Lst>
</file>

<file path=ppt/tags/tag70.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7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76.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TYPE" val="i"/>
  <p:tag name="KSO_WM_UNIT_INDEX" val="2"/>
</p:tagLst>
</file>

<file path=ppt/tags/tag77.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CONTENT_GROUP_TYPE" val="contentchip"/>
  <p:tag name="KSO_WM_UNIT_TYPE" val="i"/>
  <p:tag name="KSO_WM_UNIT_INDEX" val="4"/>
</p:tagLst>
</file>

<file path=ppt/tags/tag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8"/>
  <p:tag name="KSO_WM_UNIT_ID" val="_1*i*8"/>
  <p:tag name="KSO_WM_UNIT_LAYERLEVEL" val="1"/>
  <p:tag name="KSO_WM_TAG_VERSION" val="3.0"/>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UNIT_TYPE" val="i"/>
  <p:tag name="KSO_WM_UNIT_INDEX" val="6"/>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UNIT_TYPE" val="i"/>
  <p:tag name="KSO_WM_UNIT_INDEX" val="7"/>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UNIT_CONTENT_GROUP_TYPE" val="contentchip"/>
  <p:tag name="KSO_WM_UNIT_TYPE" val="i"/>
  <p:tag name="KSO_WM_UNIT_INDEX" val="8"/>
</p:tagLst>
</file>

<file path=ppt/tags/tag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3.0"/>
  <p:tag name="KSO_WM_UNIT_CONTENT_GROUP_TYPE" val="contentchip"/>
  <p:tag name="KSO_WM_UNIT_TYPE" val="i"/>
  <p:tag name="KSO_WM_UNIT_INDEX" val="9"/>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3.0"/>
  <p:tag name="KSO_WM_UNIT_CONTENT_GROUP_TYPE" val="contentchip"/>
  <p:tag name="KSO_WM_UNIT_TYPE" val="i"/>
  <p:tag name="KSO_WM_UNIT_INDEX" val="10"/>
</p:tagLst>
</file>

<file path=ppt/tags/tag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3.0"/>
  <p:tag name="KSO_WM_UNIT_TYPE" val="i"/>
  <p:tag name="KSO_WM_UNIT_INDEX" val="11"/>
</p:tagLst>
</file>

<file path=ppt/tags/tag86.xml><?xml version="1.0" encoding="utf-8"?>
<p:tagLst xmlns:p="http://schemas.openxmlformats.org/presentationml/2006/main">
  <p:tag name="KSO_WM_UNIT_ISCONTENTSTITLE" val="0"/>
  <p:tag name="KSO_WM_UNIT_ISNUMDGMTITLE" val="0"/>
  <p:tag name="KSO_WM_UNIT_PRESET_TEXT" val="THANK  YOU"/>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9"/>
  <p:tag name="KSO_WM_UNIT_ID" val="_1*i*9"/>
  <p:tag name="KSO_WM_UNIT_LAYERLEVEL" val="1"/>
  <p:tag name="KSO_WM_TAG_VERSION" val="3.0"/>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 name="KSO_WM_UNIT_CONTENT_GROUP_TYPE" val="titlestyle"/>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314"/>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314"/>
</p:tagLst>
</file>

<file path=ppt/tags/tag9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314"/>
  <p:tag name="KSO_WM_SPECIAL_SOURCE" val="bdnull"/>
  <p:tag name="KSO_WM_TEMPLATE_THUMBS_INDEX" val="1、9"/>
</p:tagLst>
</file>

<file path=ppt/tags/tag9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9.xml><?xml version="1.0" encoding="utf-8"?>
<p:tagLst xmlns:p="http://schemas.openxmlformats.org/presentationml/2006/main">
  <p:tag name="KSO_WM_UNIT_SUBTYPE" val="e"/>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2"/>
  <p:tag name="KSO_WM_UNIT_ID" val="custom20231587_1*f*2"/>
  <p:tag name="KSO_WM_TEMPLATE_CATEGORY" val="custom"/>
  <p:tag name="KSO_WM_TEMPLATE_INDEX" val="20231587"/>
  <p:tag name="KSO_WM_UNIT_LAYERLEVEL" val="1"/>
  <p:tag name="KSO_WM_TAG_VERSION" val="3.0"/>
  <p:tag name="KSO_WM_BEAUTIFY_FLAG" val="#wm#"/>
</p:tagLst>
</file>

<file path=ppt/theme/theme1.xml><?xml version="1.0" encoding="utf-8"?>
<a:theme xmlns:a="http://schemas.openxmlformats.org/drawingml/2006/main" name="1_Office 主题">
  <a:themeElements>
    <a:clrScheme name="自定义 23">
      <a:dk1>
        <a:srgbClr val="000000"/>
      </a:dk1>
      <a:lt1>
        <a:srgbClr val="FFFFFF"/>
      </a:lt1>
      <a:dk2>
        <a:srgbClr val="011163"/>
      </a:dk2>
      <a:lt2>
        <a:srgbClr val="FFFFFF"/>
      </a:lt2>
      <a:accent1>
        <a:srgbClr val="4864FC"/>
      </a:accent1>
      <a:accent2>
        <a:srgbClr val="6C5EDE"/>
      </a:accent2>
      <a:accent3>
        <a:srgbClr val="9059BF"/>
      </a:accent3>
      <a:accent4>
        <a:srgbClr val="B453A1"/>
      </a:accent4>
      <a:accent5>
        <a:srgbClr val="D84E82"/>
      </a:accent5>
      <a:accent6>
        <a:srgbClr val="FC4864"/>
      </a:accent6>
      <a:hlink>
        <a:srgbClr val="0563C1"/>
      </a:hlink>
      <a:folHlink>
        <a:srgbClr val="954D72"/>
      </a:folHlink>
    </a:clrScheme>
    <a:fontScheme name="自定义 18">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4005</Words>
  <Application>WPS 演示</Application>
  <PresentationFormat>宽屏</PresentationFormat>
  <Paragraphs>331</Paragraphs>
  <Slides>13</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13</vt:i4>
      </vt:variant>
    </vt:vector>
  </HeadingPairs>
  <TitlesOfParts>
    <vt:vector size="34" baseType="lpstr">
      <vt:lpstr>Arial</vt:lpstr>
      <vt:lpstr>宋体</vt:lpstr>
      <vt:lpstr>Wingdings</vt:lpstr>
      <vt:lpstr>Wingdings</vt:lpstr>
      <vt:lpstr>微软雅黑</vt:lpstr>
      <vt:lpstr>Arial Unicode MS</vt:lpstr>
      <vt:lpstr>Calibri</vt:lpstr>
      <vt:lpstr>汉仪雅酷黑简</vt:lpstr>
      <vt:lpstr>黑体</vt:lpstr>
      <vt:lpstr>汉仪旗黑-90S</vt:lpstr>
      <vt:lpstr>汉仪粗简黑简</vt:lpstr>
      <vt:lpstr>MiSans</vt:lpstr>
      <vt:lpstr>MiSans Bold</vt:lpstr>
      <vt:lpstr>Segoe Print</vt:lpstr>
      <vt:lpstr>MiSans</vt:lpstr>
      <vt:lpstr>MiSans Normal</vt:lpstr>
      <vt:lpstr>MiSans Heavy</vt:lpstr>
      <vt:lpstr>MiSans Normal</vt:lpstr>
      <vt:lpstr>MiSans Heavy</vt:lpstr>
      <vt:lpstr>Times New Roman</vt:lpstr>
      <vt:lpstr>1_Office 主题</vt:lpstr>
      <vt:lpstr>单击添加文档标题</vt:lpstr>
      <vt:lpstr>CONTENTS</vt:lpstr>
      <vt:lpstr>单击此处添加标题</vt:lpstr>
      <vt:lpstr>Problem Description</vt:lpstr>
      <vt:lpstr>Technical Team Formed</vt:lpstr>
      <vt:lpstr>Temporary measures</vt:lpstr>
      <vt:lpstr>Cause Analysis</vt:lpstr>
      <vt:lpstr>Cause Analysis</vt:lpstr>
      <vt:lpstr>Cause Analysis</vt:lpstr>
      <vt:lpstr>Cause Analysis</vt:lpstr>
      <vt:lpstr>Cause Analysis</vt:lpstr>
      <vt:lpstr>添加章节标题</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广开科技</cp:lastModifiedBy>
  <cp:revision>157</cp:revision>
  <dcterms:created xsi:type="dcterms:W3CDTF">2019-06-19T02:08:00Z</dcterms:created>
  <dcterms:modified xsi:type="dcterms:W3CDTF">2025-12-11T05:49:14Z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1ADE07920DFB473C8B31251AF70EBCCB_11</vt:lpwstr>
  </property>
</Properties>
</file>